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g" ContentType="image/jpg"/>
  <Override PartName="/ppt/media/image4.jpg" ContentType="image/jpg"/>
  <Override PartName="/ppt/media/image5.jpg" ContentType="image/jpg"/>
  <Override PartName="/ppt/media/image7.jpg" ContentType="image/jpg"/>
  <Override PartName="/ppt/media/image11.jpg" ContentType="image/jpg"/>
  <Override PartName="/ppt/media/image14.jpg" ContentType="image/jpg"/>
  <Override PartName="/ppt/media/image15.jpg" ContentType="image/jpg"/>
  <Override PartName="/ppt/media/image17.jpg" ContentType="image/jpg"/>
  <Override PartName="/ppt/media/image23.jpg" ContentType="image/jpg"/>
  <Override PartName="/ppt/media/image25.jpg" ContentType="image/jpg"/>
  <Override PartName="/ppt/media/image26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7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65" r:id="rId5"/>
    <p:sldId id="264" r:id="rId6"/>
    <p:sldId id="263" r:id="rId7"/>
    <p:sldId id="261" r:id="rId8"/>
    <p:sldId id="262" r:id="rId9"/>
    <p:sldId id="258" r:id="rId10"/>
    <p:sldId id="260" r:id="rId11"/>
    <p:sldId id="259" r:id="rId12"/>
    <p:sldId id="267" r:id="rId13"/>
    <p:sldId id="273" r:id="rId14"/>
    <p:sldId id="272" r:id="rId15"/>
    <p:sldId id="271" r:id="rId16"/>
    <p:sldId id="275" r:id="rId17"/>
    <p:sldId id="276" r:id="rId18"/>
    <p:sldId id="270" r:id="rId19"/>
    <p:sldId id="274" r:id="rId20"/>
    <p:sldId id="280" r:id="rId21"/>
    <p:sldId id="279" r:id="rId22"/>
    <p:sldId id="281" r:id="rId23"/>
    <p:sldId id="268" r:id="rId24"/>
    <p:sldId id="288" r:id="rId25"/>
    <p:sldId id="289" r:id="rId26"/>
    <p:sldId id="287" r:id="rId27"/>
    <p:sldId id="278" r:id="rId28"/>
    <p:sldId id="285" r:id="rId29"/>
    <p:sldId id="286" r:id="rId30"/>
    <p:sldId id="283" r:id="rId31"/>
    <p:sldId id="284" r:id="rId32"/>
    <p:sldId id="277" r:id="rId33"/>
    <p:sldId id="292" r:id="rId34"/>
    <p:sldId id="291" r:id="rId35"/>
    <p:sldId id="293" r:id="rId36"/>
    <p:sldId id="300" r:id="rId37"/>
    <p:sldId id="299" r:id="rId38"/>
    <p:sldId id="298" r:id="rId39"/>
    <p:sldId id="297" r:id="rId40"/>
    <p:sldId id="296" r:id="rId41"/>
    <p:sldId id="295" r:id="rId42"/>
    <p:sldId id="294" r:id="rId43"/>
    <p:sldId id="290" r:id="rId44"/>
    <p:sldId id="269" r:id="rId45"/>
    <p:sldId id="301" r:id="rId46"/>
    <p:sldId id="28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117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77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9195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879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0524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084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3371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87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587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26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127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10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171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445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47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8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87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D519681-609D-6F07-9B6C-0ECBC8C8C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68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9D9BE3-CADA-9CDF-E62B-D31114ACD06B}"/>
              </a:ext>
            </a:extLst>
          </p:cNvPr>
          <p:cNvSpPr txBox="1"/>
          <p:nvPr/>
        </p:nvSpPr>
        <p:spPr>
          <a:xfrm>
            <a:off x="0" y="249243"/>
            <a:ext cx="540006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SpaceX Falcon 9 first stage Landing Prediction</a:t>
            </a:r>
            <a:endParaRPr lang="en-IN" b="1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A22E40-A17A-8D83-DD1B-016F93CD0865}"/>
              </a:ext>
            </a:extLst>
          </p:cNvPr>
          <p:cNvSpPr txBox="1"/>
          <p:nvPr/>
        </p:nvSpPr>
        <p:spPr>
          <a:xfrm>
            <a:off x="9976469" y="5931935"/>
            <a:ext cx="19784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Pavan Dhivar</a:t>
            </a:r>
          </a:p>
          <a:p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 October 2023</a:t>
            </a:r>
            <a:endParaRPr lang="en-IN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564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CAE7046-BCEC-ACAE-E366-25CBDCF566D1}"/>
              </a:ext>
            </a:extLst>
          </p:cNvPr>
          <p:cNvSpPr txBox="1">
            <a:spLocks/>
          </p:cNvSpPr>
          <p:nvPr/>
        </p:nvSpPr>
        <p:spPr>
          <a:xfrm>
            <a:off x="6107429" y="1469517"/>
            <a:ext cx="5240655" cy="3871573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257810">
              <a:lnSpc>
                <a:spcPts val="2380"/>
              </a:lnSpc>
              <a:spcBef>
                <a:spcPts val="390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IN" sz="2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</a:t>
            </a:r>
            <a:r>
              <a:rPr lang="en-IN"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</a:t>
            </a:r>
            <a:r>
              <a:rPr lang="en-IN"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IN"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IN"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determined</a:t>
            </a:r>
            <a:r>
              <a:rPr lang="en-IN"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en-IN"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labels.</a:t>
            </a:r>
          </a:p>
          <a:p>
            <a:pPr marL="241300" marR="5080">
              <a:lnSpc>
                <a:spcPts val="2380"/>
              </a:lnSpc>
              <a:buFont typeface="Arial"/>
              <a:buChar char="•"/>
              <a:tabLst>
                <a:tab pos="241300" algn="l"/>
              </a:tabLst>
            </a:pPr>
            <a:r>
              <a:rPr lang="en-IN"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IN" sz="2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</a:t>
            </a:r>
            <a:r>
              <a:rPr lang="en-IN"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en-IN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IN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launches</a:t>
            </a:r>
            <a:r>
              <a:rPr lang="en-IN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IN"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n-IN"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site,</a:t>
            </a:r>
            <a:r>
              <a:rPr lang="en-IN"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IN"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en-IN"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IN"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occurrence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IN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orbits</a:t>
            </a:r>
          </a:p>
          <a:p>
            <a:pPr marL="241300" marR="24765">
              <a:lnSpc>
                <a:spcPts val="238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IN" sz="2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</a:t>
            </a:r>
            <a:r>
              <a:rPr lang="en-IN"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lang="en-IN" sz="2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IN"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en-IN"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IN"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r>
              <a:rPr lang="en-IN"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IN"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exported</a:t>
            </a:r>
            <a:r>
              <a:rPr lang="en-IN"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IN" sz="20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csv.</a:t>
            </a:r>
          </a:p>
          <a:p>
            <a:pPr marL="241300" marR="81915">
              <a:lnSpc>
                <a:spcPct val="99900"/>
              </a:lnSpc>
              <a:spcBef>
                <a:spcPts val="1365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en-IN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IN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notebook</a:t>
            </a:r>
            <a:r>
              <a:rPr lang="en-IN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IN" sz="2000" spc="-3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https://github.com/Pavan-Dhivar/Applied-Data-Science-Capstone-Project/blob/main/2.%20Data%20Wrangling/Data_wrangling.ipynb</a:t>
            </a:r>
            <a:endParaRPr lang="en-IN" sz="2000" spc="-20" dirty="0">
              <a:solidFill>
                <a:srgbClr val="1C7CD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A46DECE-5B09-6AF9-6820-D264AE6769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963" y="399107"/>
            <a:ext cx="10494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800" b="1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Wrangling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EC89EE7F-0340-2279-CA26-3377BC00498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88947"/>
            <a:ext cx="5017008" cy="3986783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913D368C-9A54-3309-8ABA-7B6CC623A6A2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10</a:t>
            </a:fld>
            <a:endParaRPr lang="en-IN" spc="45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25F4DD-1608-A8B8-6AD0-958FCA1CB7F0}"/>
              </a:ext>
            </a:extLst>
          </p:cNvPr>
          <p:cNvCxnSpPr/>
          <p:nvPr/>
        </p:nvCxnSpPr>
        <p:spPr>
          <a:xfrm>
            <a:off x="241540" y="998923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597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3BBD9CE-5A2E-BFB3-1D62-6432A6537CCF}"/>
              </a:ext>
            </a:extLst>
          </p:cNvPr>
          <p:cNvSpPr txBox="1"/>
          <p:nvPr/>
        </p:nvSpPr>
        <p:spPr>
          <a:xfrm>
            <a:off x="848969" y="1512188"/>
            <a:ext cx="4813300" cy="15510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explored</a:t>
            </a: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visualizing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20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Site,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site,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 type,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type,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yearly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3D6893E-062C-5863-8F90-6274DA25BE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954" y="151527"/>
            <a:ext cx="10494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sz="2800" b="1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800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800" b="1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9D9FD26-B275-0F8E-7920-F6E3C7BAEFFE}"/>
              </a:ext>
            </a:extLst>
          </p:cNvPr>
          <p:cNvSpPr txBox="1"/>
          <p:nvPr/>
        </p:nvSpPr>
        <p:spPr>
          <a:xfrm>
            <a:off x="6175628" y="4591303"/>
            <a:ext cx="5203825" cy="18588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9591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notebook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IN" sz="2000" spc="-3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https://github.com/Pavan-Dhivar/Applied-Data-Science-Capstone-Project/blob/main/3.%20Exploratory%20Data%20Analysis/eda-dataviz.ipynb.jupyterlite.ipynb</a:t>
            </a:r>
            <a:r>
              <a:rPr sz="2000" spc="4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66B72EBD-4E63-A240-74D9-C069AADCD814}"/>
              </a:ext>
            </a:extLst>
          </p:cNvPr>
          <p:cNvGrpSpPr/>
          <p:nvPr/>
        </p:nvGrpSpPr>
        <p:grpSpPr>
          <a:xfrm>
            <a:off x="769618" y="755642"/>
            <a:ext cx="11180841" cy="5671447"/>
            <a:chOff x="769619" y="1495044"/>
            <a:chExt cx="10515600" cy="4932045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333829A4-BF38-F6B8-74EB-C198336B178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619" y="3669792"/>
              <a:ext cx="5001768" cy="2756916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C1D3480F-6557-CCCC-739B-D06B65C82A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1495044"/>
              <a:ext cx="5189220" cy="2965704"/>
            </a:xfrm>
            <a:prstGeom prst="rect">
              <a:avLst/>
            </a:prstGeom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8DCC9A-5755-7613-9483-3F351A28AB18}"/>
              </a:ext>
            </a:extLst>
          </p:cNvPr>
          <p:cNvCxnSpPr/>
          <p:nvPr/>
        </p:nvCxnSpPr>
        <p:spPr>
          <a:xfrm>
            <a:off x="241540" y="755642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047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5946B18-5937-35EE-D848-E168C0D8015B}"/>
              </a:ext>
            </a:extLst>
          </p:cNvPr>
          <p:cNvSpPr txBox="1"/>
          <p:nvPr/>
        </p:nvSpPr>
        <p:spPr>
          <a:xfrm>
            <a:off x="243842" y="1550279"/>
            <a:ext cx="11173204" cy="40389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747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loaded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r>
              <a:rPr sz="20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leaving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notebook.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sz="2000" spc="-1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sz="2000" spc="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wrote</a:t>
            </a:r>
            <a:r>
              <a:rPr sz="20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instance: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425"/>
              </a:spcBef>
              <a:buChar char="-"/>
              <a:tabLst>
                <a:tab pos="697865" algn="l"/>
              </a:tabLst>
            </a:pPr>
            <a:r>
              <a:rPr sz="2000" spc="-10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sz="20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4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</a:t>
            </a:r>
            <a:r>
              <a:rPr sz="2000" spc="-4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spc="-1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3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</a:tabLst>
            </a:pPr>
            <a:r>
              <a:rPr sz="2000" spc="-10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sz="2000" spc="-7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000" spc="-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r>
              <a:rPr sz="2000" spc="-1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carried</a:t>
            </a:r>
            <a:r>
              <a:rPr sz="2000" spc="-1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000" spc="-1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boosters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launched</a:t>
            </a:r>
            <a:r>
              <a:rPr sz="2000" spc="-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NASA</a:t>
            </a:r>
            <a:r>
              <a:rPr sz="2000" spc="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(CRS)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</a:tabLst>
            </a:pPr>
            <a:r>
              <a:rPr sz="2000" spc="-10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r>
              <a:rPr sz="2000" spc="-2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000" spc="-7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carried</a:t>
            </a:r>
            <a:r>
              <a:rPr sz="20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0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</a:t>
            </a:r>
            <a:r>
              <a:rPr sz="20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sz="20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F9</a:t>
            </a:r>
            <a:r>
              <a:rPr sz="2000" spc="-4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v1.1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395"/>
              </a:spcBef>
              <a:buChar char="-"/>
              <a:tabLst>
                <a:tab pos="697865" algn="l"/>
              </a:tabLst>
            </a:pPr>
            <a:r>
              <a:rPr sz="2000" spc="-1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sz="20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20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3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</a:t>
            </a:r>
            <a:r>
              <a:rPr sz="2000" spc="-1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</a:tabLst>
            </a:pPr>
            <a:r>
              <a:rPr sz="2000" spc="-10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failed</a:t>
            </a:r>
            <a:r>
              <a:rPr sz="2000" spc="-1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000" spc="-4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r>
              <a:rPr sz="2000" spc="-5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6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drone</a:t>
            </a:r>
            <a:r>
              <a:rPr sz="2000" spc="-5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ship,</a:t>
            </a:r>
            <a:r>
              <a:rPr sz="2000" spc="-5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sz="2000" spc="-5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</a:t>
            </a:r>
            <a:r>
              <a:rPr sz="2000" spc="-5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sz="2000" spc="-5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5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spc="-5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sz="2000" spc="-5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168275" indent="-22860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sz="2000" spc="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notebook</a:t>
            </a:r>
            <a:r>
              <a:rPr sz="2000" spc="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3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https://github.com/Pavan-Dhivar/Applied-Data-Science-Capstone-Project/blob/main/3.%20Exploratory%20Data%20Analysis/eda-sql.ipynb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B6A3AB4-9F7A-E942-C3D5-CEC0A6E820D0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12</a:t>
            </a:fld>
            <a:endParaRPr lang="en-IN" spc="45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BB68DFF-E0F0-932D-8289-FC5722647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8969" y="491060"/>
            <a:ext cx="10494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sz="2800" b="1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800" b="1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3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F169017-3070-8ADB-C15A-8D62558AC498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451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9F5E4A2-CE5D-112C-9011-439EC358C12F}"/>
              </a:ext>
            </a:extLst>
          </p:cNvPr>
          <p:cNvSpPr txBox="1"/>
          <p:nvPr/>
        </p:nvSpPr>
        <p:spPr>
          <a:xfrm>
            <a:off x="102333" y="1602173"/>
            <a:ext cx="12284399" cy="38337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marked</a:t>
            </a:r>
            <a:r>
              <a:rPr sz="22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200" spc="-1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2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sites,</a:t>
            </a:r>
            <a:r>
              <a:rPr sz="22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added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</a:t>
            </a:r>
            <a:r>
              <a:rPr sz="22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markers,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circles,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lines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>
              <a:lnSpc>
                <a:spcPct val="100000"/>
              </a:lnSpc>
            </a:pP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launches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folium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5244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assigned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(failure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2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success)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1.i.e.,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failure,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2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809625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color-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marker</a:t>
            </a:r>
            <a:r>
              <a:rPr sz="22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clusters,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identified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2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255270" indent="-22923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calculated</a:t>
            </a:r>
            <a:r>
              <a:rPr sz="22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distances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proximities. </a:t>
            </a:r>
            <a:r>
              <a:rPr sz="2200" spc="-2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answered 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instance: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1430"/>
              </a:spcBef>
              <a:buChar char="-"/>
              <a:tabLst>
                <a:tab pos="698500" algn="l"/>
              </a:tabLst>
            </a:pPr>
            <a:r>
              <a:rPr sz="18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1800" spc="-9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1800" spc="-7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1800" spc="-7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3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</a:t>
            </a:r>
            <a:r>
              <a:rPr sz="1800" spc="-7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railways,</a:t>
            </a:r>
            <a:r>
              <a:rPr sz="1800" spc="-6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4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highways</a:t>
            </a:r>
            <a:r>
              <a:rPr sz="1800" spc="-8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800" spc="-8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coastlines.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1395"/>
              </a:spcBef>
              <a:buChar char="-"/>
              <a:tabLst>
                <a:tab pos="698500" algn="l"/>
              </a:tabLst>
            </a:pPr>
            <a:r>
              <a:rPr sz="18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sz="1800" spc="-8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1800" spc="-7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1800" spc="-6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</a:t>
            </a:r>
            <a:r>
              <a:rPr sz="1800" spc="-6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certain</a:t>
            </a:r>
            <a:r>
              <a:rPr sz="1800" spc="-5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sz="1800" spc="-6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away </a:t>
            </a:r>
            <a:r>
              <a:rPr sz="18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1800" spc="-8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cities.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C4DB03-2FC3-B610-3894-95C92F04A270}"/>
              </a:ext>
            </a:extLst>
          </p:cNvPr>
          <p:cNvSpPr txBox="1">
            <a:spLocks/>
          </p:cNvSpPr>
          <p:nvPr/>
        </p:nvSpPr>
        <p:spPr>
          <a:xfrm>
            <a:off x="10706801" y="6263114"/>
            <a:ext cx="367477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13</a:t>
            </a:fld>
            <a:endParaRPr lang="en-IN" spc="45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74137CE-76FA-396F-F947-A91BB433E6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465" y="650452"/>
            <a:ext cx="81188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sz="2800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2800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</a:t>
            </a:r>
            <a:r>
              <a:rPr sz="2800" b="1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sz="2800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8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Folium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8166562-793F-09BF-CEAA-109F749DC5C8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666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AC16AC2-17C4-C9BA-8166-F118D87347D4}"/>
              </a:ext>
            </a:extLst>
          </p:cNvPr>
          <p:cNvSpPr txBox="1"/>
          <p:nvPr/>
        </p:nvSpPr>
        <p:spPr>
          <a:xfrm>
            <a:off x="241540" y="1697366"/>
            <a:ext cx="11548805" cy="2886046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</a:t>
            </a:r>
            <a:r>
              <a:rPr sz="20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interactive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dash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plotted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charts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showing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launches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certain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9235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plotted</a:t>
            </a:r>
            <a:r>
              <a:rPr sz="2000" spc="-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(Kg)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sz="2000" spc="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notebook</a:t>
            </a:r>
            <a:r>
              <a:rPr sz="2000" spc="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3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https://github.com/Pavan-Dhivar/Applied-Data-Science-Capstone-Project/blob/main/4.%20Interactive%20Visual%20Analytics/Plotly%20Dash%20dashboard_%20spacex_dash_app.py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1D40D61-6F48-5D6E-0C13-DAA10D95FEA1}"/>
              </a:ext>
            </a:extLst>
          </p:cNvPr>
          <p:cNvSpPr txBox="1">
            <a:spLocks/>
          </p:cNvSpPr>
          <p:nvPr/>
        </p:nvSpPr>
        <p:spPr>
          <a:xfrm>
            <a:off x="11084305" y="6103723"/>
            <a:ext cx="365199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14</a:t>
            </a:fld>
            <a:endParaRPr lang="en-IN" spc="45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F0A938D-B1F7-F4ED-5953-D55FA3B6B7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540" y="448473"/>
            <a:ext cx="784202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sz="2800" b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b="1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8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sz="2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0E528B0-E8DC-2437-3541-2F3CCBFC58F0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085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23024D5-C174-0B33-BD0B-53DEB305B107}"/>
              </a:ext>
            </a:extLst>
          </p:cNvPr>
          <p:cNvSpPr txBox="1"/>
          <p:nvPr/>
        </p:nvSpPr>
        <p:spPr>
          <a:xfrm>
            <a:off x="241540" y="1715260"/>
            <a:ext cx="11814993" cy="37773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loaded</a:t>
            </a:r>
            <a:r>
              <a:rPr sz="2200" spc="-1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pandas,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transformed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data,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1878964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</a:t>
            </a:r>
            <a:r>
              <a:rPr sz="2200" spc="-1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tune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470534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22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model,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sz="22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sz="2200" spc="-1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sz="2200" spc="-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tuning.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</a:t>
            </a:r>
            <a:r>
              <a:rPr sz="2200" spc="-1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performing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339725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sz="2200" spc="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notebook</a:t>
            </a:r>
            <a:r>
              <a:rPr sz="2200" spc="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200" spc="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spc="-3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https://github.com/Pavan-Dhivar/Applied-Data-Science-Capstone-Project/blob/main/5.%20Predictive%20Analysis%20(Classification)/Predictive%20Analysis%20(%20Classification%20).ipynb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35B1645-FE55-A747-88FA-A68B5AF410C1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15</a:t>
            </a:fld>
            <a:endParaRPr lang="en-IN" spc="45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CFE5CFD-3131-06DD-C1A0-98E2430814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540" y="374412"/>
            <a:ext cx="10494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sz="28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sz="2800" b="1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(Classification)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6C8EC0-BC08-435A-EDBD-9D067B0D36D6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629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EF07388-92FB-E384-1CBF-124116B266F9}"/>
              </a:ext>
            </a:extLst>
          </p:cNvPr>
          <p:cNvSpPr txBox="1"/>
          <p:nvPr/>
        </p:nvSpPr>
        <p:spPr>
          <a:xfrm>
            <a:off x="318855" y="1636590"/>
            <a:ext cx="5120005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</a:t>
            </a:r>
            <a:r>
              <a:rPr sz="2200" spc="-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2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sz="22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6B56EA7-0BC3-A47A-6585-41CB7194505E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16</a:t>
            </a:fld>
            <a:endParaRPr lang="en-IN" spc="45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028168C-37F6-98A6-3F54-247CA25CFD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540" y="429623"/>
            <a:ext cx="10494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AFAFCF9-7EFE-86D7-D17C-5BC79F2702D0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631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074BE190-18BC-F88A-8F0A-F4DB09EDD6F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86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6A48D0B-31F4-8FA9-20B7-9B11CAD94E17}"/>
              </a:ext>
            </a:extLst>
          </p:cNvPr>
          <p:cNvSpPr txBox="1"/>
          <p:nvPr/>
        </p:nvSpPr>
        <p:spPr>
          <a:xfrm>
            <a:off x="10748978" y="6189918"/>
            <a:ext cx="29302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7FA379A-8443-03CD-4AAA-C338D3D1BA52}"/>
              </a:ext>
            </a:extLst>
          </p:cNvPr>
          <p:cNvSpPr txBox="1"/>
          <p:nvPr/>
        </p:nvSpPr>
        <p:spPr>
          <a:xfrm>
            <a:off x="168562" y="1505101"/>
            <a:ext cx="11773956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plot,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larger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amount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site,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greater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981C05A-E1F7-B5BF-CC97-116FD0C8EC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8242" y="600117"/>
            <a:ext cx="65585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Flight</a:t>
            </a:r>
            <a:r>
              <a:rPr sz="28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AF2D78D0-FF68-AE84-47DC-5CB741BC674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430" y="2274239"/>
            <a:ext cx="11487139" cy="333282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53A1141-1A65-69C9-DC62-4CF35FDDDE4C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250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EEE0984-68CB-AEE7-8044-558A9AFC2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943" y="1368678"/>
            <a:ext cx="203073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2800" b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8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sz="2800" b="1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D7415D06-AD4F-5886-C7D5-137933D85781}"/>
              </a:ext>
            </a:extLst>
          </p:cNvPr>
          <p:cNvGrpSpPr/>
          <p:nvPr/>
        </p:nvGrpSpPr>
        <p:grpSpPr>
          <a:xfrm>
            <a:off x="2662758" y="1009242"/>
            <a:ext cx="81915" cy="5452745"/>
            <a:chOff x="4297927" y="746188"/>
            <a:chExt cx="81915" cy="5452745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F658BB3C-6B15-63B3-C28F-59CBF91AEE1C}"/>
                </a:ext>
              </a:extLst>
            </p:cNvPr>
            <p:cNvSpPr/>
            <p:nvPr/>
          </p:nvSpPr>
          <p:spPr>
            <a:xfrm>
              <a:off x="4312027" y="766699"/>
              <a:ext cx="46355" cy="5410835"/>
            </a:xfrm>
            <a:custGeom>
              <a:avLst/>
              <a:gdLst/>
              <a:ahLst/>
              <a:cxnLst/>
              <a:rect l="l" t="t" r="r" b="b"/>
              <a:pathLst>
                <a:path w="46354" h="5410835">
                  <a:moveTo>
                    <a:pt x="22863" y="0"/>
                  </a:moveTo>
                  <a:lnTo>
                    <a:pt x="19561" y="380"/>
                  </a:lnTo>
                  <a:lnTo>
                    <a:pt x="12322" y="635"/>
                  </a:lnTo>
                  <a:lnTo>
                    <a:pt x="15510" y="70714"/>
                  </a:lnTo>
                  <a:lnTo>
                    <a:pt x="17328" y="136905"/>
                  </a:lnTo>
                  <a:lnTo>
                    <a:pt x="17995" y="199491"/>
                  </a:lnTo>
                  <a:lnTo>
                    <a:pt x="17732" y="258755"/>
                  </a:lnTo>
                  <a:lnTo>
                    <a:pt x="16759" y="314980"/>
                  </a:lnTo>
                  <a:lnTo>
                    <a:pt x="15295" y="368451"/>
                  </a:lnTo>
                  <a:lnTo>
                    <a:pt x="10161" y="515162"/>
                  </a:lnTo>
                  <a:lnTo>
                    <a:pt x="8935" y="560443"/>
                  </a:lnTo>
                  <a:lnTo>
                    <a:pt x="8318" y="604386"/>
                  </a:lnTo>
                  <a:lnTo>
                    <a:pt x="8530" y="647273"/>
                  </a:lnTo>
                  <a:lnTo>
                    <a:pt x="9792" y="689387"/>
                  </a:lnTo>
                  <a:lnTo>
                    <a:pt x="12322" y="731012"/>
                  </a:lnTo>
                  <a:lnTo>
                    <a:pt x="15511" y="777252"/>
                  </a:lnTo>
                  <a:lnTo>
                    <a:pt x="18110" y="826306"/>
                  </a:lnTo>
                  <a:lnTo>
                    <a:pt x="20137" y="877669"/>
                  </a:lnTo>
                  <a:lnTo>
                    <a:pt x="21606" y="930837"/>
                  </a:lnTo>
                  <a:lnTo>
                    <a:pt x="22533" y="985304"/>
                  </a:lnTo>
                  <a:lnTo>
                    <a:pt x="22935" y="1040567"/>
                  </a:lnTo>
                  <a:lnTo>
                    <a:pt x="22825" y="1096121"/>
                  </a:lnTo>
                  <a:lnTo>
                    <a:pt x="22221" y="1151461"/>
                  </a:lnTo>
                  <a:lnTo>
                    <a:pt x="21138" y="1206082"/>
                  </a:lnTo>
                  <a:lnTo>
                    <a:pt x="19590" y="1259479"/>
                  </a:lnTo>
                  <a:lnTo>
                    <a:pt x="17595" y="1311149"/>
                  </a:lnTo>
                  <a:lnTo>
                    <a:pt x="15167" y="1360587"/>
                  </a:lnTo>
                  <a:lnTo>
                    <a:pt x="9011" y="1459459"/>
                  </a:lnTo>
                  <a:lnTo>
                    <a:pt x="6294" y="1509645"/>
                  </a:lnTo>
                  <a:lnTo>
                    <a:pt x="4195" y="1558471"/>
                  </a:lnTo>
                  <a:lnTo>
                    <a:pt x="2736" y="1606564"/>
                  </a:lnTo>
                  <a:lnTo>
                    <a:pt x="1940" y="1654551"/>
                  </a:lnTo>
                  <a:lnTo>
                    <a:pt x="1829" y="1703060"/>
                  </a:lnTo>
                  <a:lnTo>
                    <a:pt x="2424" y="1752716"/>
                  </a:lnTo>
                  <a:lnTo>
                    <a:pt x="3749" y="1804147"/>
                  </a:lnTo>
                  <a:lnTo>
                    <a:pt x="5825" y="1857980"/>
                  </a:lnTo>
                  <a:lnTo>
                    <a:pt x="8676" y="1914841"/>
                  </a:lnTo>
                  <a:lnTo>
                    <a:pt x="12322" y="1975358"/>
                  </a:lnTo>
                  <a:lnTo>
                    <a:pt x="14396" y="2018508"/>
                  </a:lnTo>
                  <a:lnTo>
                    <a:pt x="15187" y="2062010"/>
                  </a:lnTo>
                  <a:lnTo>
                    <a:pt x="14913" y="2105956"/>
                  </a:lnTo>
                  <a:lnTo>
                    <a:pt x="13787" y="2150439"/>
                  </a:lnTo>
                  <a:lnTo>
                    <a:pt x="12026" y="2195552"/>
                  </a:lnTo>
                  <a:lnTo>
                    <a:pt x="5083" y="2335593"/>
                  </a:lnTo>
                  <a:lnTo>
                    <a:pt x="2935" y="2384150"/>
                  </a:lnTo>
                  <a:lnTo>
                    <a:pt x="1227" y="2433800"/>
                  </a:lnTo>
                  <a:lnTo>
                    <a:pt x="177" y="2484636"/>
                  </a:lnTo>
                  <a:lnTo>
                    <a:pt x="0" y="2536749"/>
                  </a:lnTo>
                  <a:lnTo>
                    <a:pt x="910" y="2590233"/>
                  </a:lnTo>
                  <a:lnTo>
                    <a:pt x="3123" y="2645181"/>
                  </a:lnTo>
                  <a:lnTo>
                    <a:pt x="6856" y="2701684"/>
                  </a:lnTo>
                  <a:lnTo>
                    <a:pt x="17655" y="2817594"/>
                  </a:lnTo>
                  <a:lnTo>
                    <a:pt x="21021" y="2873018"/>
                  </a:lnTo>
                  <a:lnTo>
                    <a:pt x="22690" y="2926360"/>
                  </a:lnTo>
                  <a:lnTo>
                    <a:pt x="22931" y="2977870"/>
                  </a:lnTo>
                  <a:lnTo>
                    <a:pt x="22012" y="3027798"/>
                  </a:lnTo>
                  <a:lnTo>
                    <a:pt x="20203" y="3076396"/>
                  </a:lnTo>
                  <a:lnTo>
                    <a:pt x="17772" y="3123914"/>
                  </a:lnTo>
                  <a:lnTo>
                    <a:pt x="9443" y="3262492"/>
                  </a:lnTo>
                  <a:lnTo>
                    <a:pt x="7217" y="3308195"/>
                  </a:lnTo>
                  <a:lnTo>
                    <a:pt x="5715" y="3354071"/>
                  </a:lnTo>
                  <a:lnTo>
                    <a:pt x="5205" y="3400371"/>
                  </a:lnTo>
                  <a:lnTo>
                    <a:pt x="5957" y="3447344"/>
                  </a:lnTo>
                  <a:lnTo>
                    <a:pt x="8240" y="3495242"/>
                  </a:lnTo>
                  <a:lnTo>
                    <a:pt x="17331" y="3602576"/>
                  </a:lnTo>
                  <a:lnTo>
                    <a:pt x="20125" y="3655555"/>
                  </a:lnTo>
                  <a:lnTo>
                    <a:pt x="21078" y="3704219"/>
                  </a:lnTo>
                  <a:lnTo>
                    <a:pt x="20570" y="3749538"/>
                  </a:lnTo>
                  <a:lnTo>
                    <a:pt x="18975" y="3792478"/>
                  </a:lnTo>
                  <a:lnTo>
                    <a:pt x="16671" y="3834007"/>
                  </a:lnTo>
                  <a:lnTo>
                    <a:pt x="11442" y="3916703"/>
                  </a:lnTo>
                  <a:lnTo>
                    <a:pt x="9270" y="3959805"/>
                  </a:lnTo>
                  <a:lnTo>
                    <a:pt x="7895" y="4005367"/>
                  </a:lnTo>
                  <a:lnTo>
                    <a:pt x="7695" y="4054357"/>
                  </a:lnTo>
                  <a:lnTo>
                    <a:pt x="9045" y="4107741"/>
                  </a:lnTo>
                  <a:lnTo>
                    <a:pt x="15918" y="4227764"/>
                  </a:lnTo>
                  <a:lnTo>
                    <a:pt x="18118" y="4287997"/>
                  </a:lnTo>
                  <a:lnTo>
                    <a:pt x="19138" y="4347051"/>
                  </a:lnTo>
                  <a:lnTo>
                    <a:pt x="19196" y="4404790"/>
                  </a:lnTo>
                  <a:lnTo>
                    <a:pt x="18510" y="4461077"/>
                  </a:lnTo>
                  <a:lnTo>
                    <a:pt x="17297" y="4515776"/>
                  </a:lnTo>
                  <a:lnTo>
                    <a:pt x="12672" y="4668984"/>
                  </a:lnTo>
                  <a:lnTo>
                    <a:pt x="11526" y="4715970"/>
                  </a:lnTo>
                  <a:lnTo>
                    <a:pt x="10941" y="4760685"/>
                  </a:lnTo>
                  <a:lnTo>
                    <a:pt x="11134" y="4802995"/>
                  </a:lnTo>
                  <a:lnTo>
                    <a:pt x="13516" y="4887986"/>
                  </a:lnTo>
                  <a:lnTo>
                    <a:pt x="13219" y="4933081"/>
                  </a:lnTo>
                  <a:lnTo>
                    <a:pt x="11848" y="4978520"/>
                  </a:lnTo>
                  <a:lnTo>
                    <a:pt x="7556" y="5072308"/>
                  </a:lnTo>
                  <a:lnTo>
                    <a:pt x="5470" y="5121599"/>
                  </a:lnTo>
                  <a:lnTo>
                    <a:pt x="3979" y="5173114"/>
                  </a:lnTo>
                  <a:lnTo>
                    <a:pt x="3501" y="5227325"/>
                  </a:lnTo>
                  <a:lnTo>
                    <a:pt x="4455" y="5284702"/>
                  </a:lnTo>
                  <a:lnTo>
                    <a:pt x="7256" y="5345715"/>
                  </a:lnTo>
                  <a:lnTo>
                    <a:pt x="12322" y="5410835"/>
                  </a:lnTo>
                  <a:lnTo>
                    <a:pt x="18037" y="5410111"/>
                  </a:lnTo>
                  <a:lnTo>
                    <a:pt x="25149" y="5410149"/>
                  </a:lnTo>
                  <a:lnTo>
                    <a:pt x="30610" y="5410835"/>
                  </a:lnTo>
                  <a:lnTo>
                    <a:pt x="29400" y="5366139"/>
                  </a:lnTo>
                  <a:lnTo>
                    <a:pt x="28650" y="5319141"/>
                  </a:lnTo>
                  <a:lnTo>
                    <a:pt x="28300" y="5270163"/>
                  </a:lnTo>
                  <a:lnTo>
                    <a:pt x="28291" y="5219531"/>
                  </a:lnTo>
                  <a:lnTo>
                    <a:pt x="29058" y="5114594"/>
                  </a:lnTo>
                  <a:lnTo>
                    <a:pt x="33348" y="4793725"/>
                  </a:lnTo>
                  <a:lnTo>
                    <a:pt x="33852" y="4693381"/>
                  </a:lnTo>
                  <a:lnTo>
                    <a:pt x="33662" y="4645906"/>
                  </a:lnTo>
                  <a:lnTo>
                    <a:pt x="33098" y="4600660"/>
                  </a:lnTo>
                  <a:lnTo>
                    <a:pt x="32101" y="4557967"/>
                  </a:lnTo>
                  <a:lnTo>
                    <a:pt x="30610" y="4518152"/>
                  </a:lnTo>
                  <a:lnTo>
                    <a:pt x="28492" y="4469684"/>
                  </a:lnTo>
                  <a:lnTo>
                    <a:pt x="26959" y="4428990"/>
                  </a:lnTo>
                  <a:lnTo>
                    <a:pt x="25949" y="4394165"/>
                  </a:lnTo>
                  <a:lnTo>
                    <a:pt x="25398" y="4363307"/>
                  </a:lnTo>
                  <a:lnTo>
                    <a:pt x="25241" y="4334513"/>
                  </a:lnTo>
                  <a:lnTo>
                    <a:pt x="25417" y="4305879"/>
                  </a:lnTo>
                  <a:lnTo>
                    <a:pt x="29054" y="4098512"/>
                  </a:lnTo>
                  <a:lnTo>
                    <a:pt x="30610" y="3950080"/>
                  </a:lnTo>
                  <a:lnTo>
                    <a:pt x="30827" y="3881697"/>
                  </a:lnTo>
                  <a:lnTo>
                    <a:pt x="30501" y="3819105"/>
                  </a:lnTo>
                  <a:lnTo>
                    <a:pt x="29743" y="3761617"/>
                  </a:lnTo>
                  <a:lnTo>
                    <a:pt x="28664" y="3708544"/>
                  </a:lnTo>
                  <a:lnTo>
                    <a:pt x="22283" y="3485330"/>
                  </a:lnTo>
                  <a:lnTo>
                    <a:pt x="21580" y="3444299"/>
                  </a:lnTo>
                  <a:lnTo>
                    <a:pt x="21325" y="3402867"/>
                  </a:lnTo>
                  <a:lnTo>
                    <a:pt x="21627" y="3360346"/>
                  </a:lnTo>
                  <a:lnTo>
                    <a:pt x="22597" y="3316047"/>
                  </a:lnTo>
                  <a:lnTo>
                    <a:pt x="24344" y="3269282"/>
                  </a:lnTo>
                  <a:lnTo>
                    <a:pt x="26979" y="3219363"/>
                  </a:lnTo>
                  <a:lnTo>
                    <a:pt x="35653" y="3094070"/>
                  </a:lnTo>
                  <a:lnTo>
                    <a:pt x="39686" y="3028163"/>
                  </a:lnTo>
                  <a:lnTo>
                    <a:pt x="42737" y="2967267"/>
                  </a:lnTo>
                  <a:lnTo>
                    <a:pt x="44834" y="2910769"/>
                  </a:lnTo>
                  <a:lnTo>
                    <a:pt x="46006" y="2858054"/>
                  </a:lnTo>
                  <a:lnTo>
                    <a:pt x="46279" y="2808509"/>
                  </a:lnTo>
                  <a:lnTo>
                    <a:pt x="45682" y="2761520"/>
                  </a:lnTo>
                  <a:lnTo>
                    <a:pt x="44242" y="2716473"/>
                  </a:lnTo>
                  <a:lnTo>
                    <a:pt x="41987" y="2672754"/>
                  </a:lnTo>
                  <a:lnTo>
                    <a:pt x="38945" y="2629750"/>
                  </a:lnTo>
                  <a:lnTo>
                    <a:pt x="35143" y="2586846"/>
                  </a:lnTo>
                  <a:lnTo>
                    <a:pt x="30610" y="2543429"/>
                  </a:lnTo>
                  <a:lnTo>
                    <a:pt x="26691" y="2501168"/>
                  </a:lnTo>
                  <a:lnTo>
                    <a:pt x="24507" y="2461314"/>
                  </a:lnTo>
                  <a:lnTo>
                    <a:pt x="23752" y="2422622"/>
                  </a:lnTo>
                  <a:lnTo>
                    <a:pt x="24119" y="2383846"/>
                  </a:lnTo>
                  <a:lnTo>
                    <a:pt x="25301" y="2343742"/>
                  </a:lnTo>
                  <a:lnTo>
                    <a:pt x="28882" y="2254570"/>
                  </a:lnTo>
                  <a:lnTo>
                    <a:pt x="30667" y="2203012"/>
                  </a:lnTo>
                  <a:lnTo>
                    <a:pt x="32039" y="2145147"/>
                  </a:lnTo>
                  <a:lnTo>
                    <a:pt x="32692" y="2079729"/>
                  </a:lnTo>
                  <a:lnTo>
                    <a:pt x="32318" y="2005513"/>
                  </a:lnTo>
                  <a:lnTo>
                    <a:pt x="28975" y="1850058"/>
                  </a:lnTo>
                  <a:lnTo>
                    <a:pt x="27969" y="1780187"/>
                  </a:lnTo>
                  <a:lnTo>
                    <a:pt x="27502" y="1711958"/>
                  </a:lnTo>
                  <a:lnTo>
                    <a:pt x="27481" y="1645691"/>
                  </a:lnTo>
                  <a:lnTo>
                    <a:pt x="27816" y="1581700"/>
                  </a:lnTo>
                  <a:lnTo>
                    <a:pt x="28416" y="1520303"/>
                  </a:lnTo>
                  <a:lnTo>
                    <a:pt x="31626" y="1306999"/>
                  </a:lnTo>
                  <a:lnTo>
                    <a:pt x="32439" y="1224154"/>
                  </a:lnTo>
                  <a:lnTo>
                    <a:pt x="32328" y="1189792"/>
                  </a:lnTo>
                  <a:lnTo>
                    <a:pt x="31748" y="1160561"/>
                  </a:lnTo>
                  <a:lnTo>
                    <a:pt x="30610" y="1136777"/>
                  </a:lnTo>
                  <a:lnTo>
                    <a:pt x="29451" y="1103560"/>
                  </a:lnTo>
                  <a:lnTo>
                    <a:pt x="29964" y="1066682"/>
                  </a:lnTo>
                  <a:lnTo>
                    <a:pt x="31619" y="1025999"/>
                  </a:lnTo>
                  <a:lnTo>
                    <a:pt x="36230" y="932656"/>
                  </a:lnTo>
                  <a:lnTo>
                    <a:pt x="38127" y="879711"/>
                  </a:lnTo>
                  <a:lnTo>
                    <a:pt x="39044" y="822396"/>
                  </a:lnTo>
                  <a:lnTo>
                    <a:pt x="38450" y="760568"/>
                  </a:lnTo>
                  <a:lnTo>
                    <a:pt x="35816" y="694086"/>
                  </a:lnTo>
                  <a:lnTo>
                    <a:pt x="30610" y="622808"/>
                  </a:lnTo>
                  <a:lnTo>
                    <a:pt x="26036" y="564387"/>
                  </a:lnTo>
                  <a:lnTo>
                    <a:pt x="23237" y="511192"/>
                  </a:lnTo>
                  <a:lnTo>
                    <a:pt x="21931" y="462014"/>
                  </a:lnTo>
                  <a:lnTo>
                    <a:pt x="21833" y="415642"/>
                  </a:lnTo>
                  <a:lnTo>
                    <a:pt x="22662" y="370869"/>
                  </a:lnTo>
                  <a:lnTo>
                    <a:pt x="24133" y="326485"/>
                  </a:lnTo>
                  <a:lnTo>
                    <a:pt x="27873" y="234046"/>
                  </a:lnTo>
                  <a:lnTo>
                    <a:pt x="29575" y="183574"/>
                  </a:lnTo>
                  <a:lnTo>
                    <a:pt x="30787" y="128654"/>
                  </a:lnTo>
                  <a:lnTo>
                    <a:pt x="31227" y="68077"/>
                  </a:lnTo>
                  <a:lnTo>
                    <a:pt x="30610" y="635"/>
                  </a:lnTo>
                  <a:lnTo>
                    <a:pt x="22863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73D06F35-3F7C-B3F6-834C-F37C90700A36}"/>
                </a:ext>
              </a:extLst>
            </p:cNvPr>
            <p:cNvSpPr/>
            <p:nvPr/>
          </p:nvSpPr>
          <p:spPr>
            <a:xfrm>
              <a:off x="4318565" y="766826"/>
              <a:ext cx="40640" cy="5411470"/>
            </a:xfrm>
            <a:custGeom>
              <a:avLst/>
              <a:gdLst/>
              <a:ahLst/>
              <a:cxnLst/>
              <a:rect l="l" t="t" r="r" b="b"/>
              <a:pathLst>
                <a:path w="40639" h="5411470">
                  <a:moveTo>
                    <a:pt x="24072" y="508"/>
                  </a:moveTo>
                  <a:lnTo>
                    <a:pt x="28649" y="44885"/>
                  </a:lnTo>
                  <a:lnTo>
                    <a:pt x="32218" y="89371"/>
                  </a:lnTo>
                  <a:lnTo>
                    <a:pt x="34810" y="134414"/>
                  </a:lnTo>
                  <a:lnTo>
                    <a:pt x="36455" y="180461"/>
                  </a:lnTo>
                  <a:lnTo>
                    <a:pt x="37185" y="227961"/>
                  </a:lnTo>
                  <a:lnTo>
                    <a:pt x="37031" y="277363"/>
                  </a:lnTo>
                  <a:lnTo>
                    <a:pt x="36022" y="329114"/>
                  </a:lnTo>
                  <a:lnTo>
                    <a:pt x="34192" y="383662"/>
                  </a:lnTo>
                  <a:lnTo>
                    <a:pt x="31569" y="441457"/>
                  </a:lnTo>
                  <a:lnTo>
                    <a:pt x="28185" y="502947"/>
                  </a:lnTo>
                  <a:lnTo>
                    <a:pt x="24072" y="568578"/>
                  </a:lnTo>
                  <a:lnTo>
                    <a:pt x="21148" y="621140"/>
                  </a:lnTo>
                  <a:lnTo>
                    <a:pt x="19293" y="672405"/>
                  </a:lnTo>
                  <a:lnTo>
                    <a:pt x="18354" y="722682"/>
                  </a:lnTo>
                  <a:lnTo>
                    <a:pt x="18174" y="772281"/>
                  </a:lnTo>
                  <a:lnTo>
                    <a:pt x="18599" y="821511"/>
                  </a:lnTo>
                  <a:lnTo>
                    <a:pt x="19473" y="870680"/>
                  </a:lnTo>
                  <a:lnTo>
                    <a:pt x="20643" y="920099"/>
                  </a:lnTo>
                  <a:lnTo>
                    <a:pt x="21953" y="970075"/>
                  </a:lnTo>
                  <a:lnTo>
                    <a:pt x="23247" y="1020918"/>
                  </a:lnTo>
                  <a:lnTo>
                    <a:pt x="24372" y="1072937"/>
                  </a:lnTo>
                  <a:lnTo>
                    <a:pt x="25172" y="1126441"/>
                  </a:lnTo>
                  <a:lnTo>
                    <a:pt x="25492" y="1181740"/>
                  </a:lnTo>
                  <a:lnTo>
                    <a:pt x="25177" y="1239141"/>
                  </a:lnTo>
                  <a:lnTo>
                    <a:pt x="24072" y="1298956"/>
                  </a:lnTo>
                  <a:lnTo>
                    <a:pt x="22617" y="1365600"/>
                  </a:lnTo>
                  <a:lnTo>
                    <a:pt x="21797" y="1424021"/>
                  </a:lnTo>
                  <a:lnTo>
                    <a:pt x="21500" y="1475876"/>
                  </a:lnTo>
                  <a:lnTo>
                    <a:pt x="21617" y="1522828"/>
                  </a:lnTo>
                  <a:lnTo>
                    <a:pt x="22035" y="1566536"/>
                  </a:lnTo>
                  <a:lnTo>
                    <a:pt x="22643" y="1608661"/>
                  </a:lnTo>
                  <a:lnTo>
                    <a:pt x="23331" y="1650862"/>
                  </a:lnTo>
                  <a:lnTo>
                    <a:pt x="23987" y="1694800"/>
                  </a:lnTo>
                  <a:lnTo>
                    <a:pt x="24501" y="1742136"/>
                  </a:lnTo>
                  <a:lnTo>
                    <a:pt x="24760" y="1794529"/>
                  </a:lnTo>
                  <a:lnTo>
                    <a:pt x="24654" y="1853640"/>
                  </a:lnTo>
                  <a:lnTo>
                    <a:pt x="24072" y="1921128"/>
                  </a:lnTo>
                  <a:lnTo>
                    <a:pt x="23731" y="1996679"/>
                  </a:lnTo>
                  <a:lnTo>
                    <a:pt x="24376" y="2066046"/>
                  </a:lnTo>
                  <a:lnTo>
                    <a:pt x="25700" y="2129698"/>
                  </a:lnTo>
                  <a:lnTo>
                    <a:pt x="27398" y="2188101"/>
                  </a:lnTo>
                  <a:lnTo>
                    <a:pt x="29164" y="2241722"/>
                  </a:lnTo>
                  <a:lnTo>
                    <a:pt x="30693" y="2291029"/>
                  </a:lnTo>
                  <a:lnTo>
                    <a:pt x="31678" y="2336489"/>
                  </a:lnTo>
                  <a:lnTo>
                    <a:pt x="31815" y="2378569"/>
                  </a:lnTo>
                  <a:lnTo>
                    <a:pt x="30796" y="2417736"/>
                  </a:lnTo>
                  <a:lnTo>
                    <a:pt x="28317" y="2454457"/>
                  </a:lnTo>
                  <a:lnTo>
                    <a:pt x="24072" y="2489200"/>
                  </a:lnTo>
                  <a:lnTo>
                    <a:pt x="21162" y="2517730"/>
                  </a:lnTo>
                  <a:lnTo>
                    <a:pt x="19913" y="2552994"/>
                  </a:lnTo>
                  <a:lnTo>
                    <a:pt x="20037" y="2594103"/>
                  </a:lnTo>
                  <a:lnTo>
                    <a:pt x="21246" y="2640167"/>
                  </a:lnTo>
                  <a:lnTo>
                    <a:pt x="23254" y="2690297"/>
                  </a:lnTo>
                  <a:lnTo>
                    <a:pt x="25773" y="2743604"/>
                  </a:lnTo>
                  <a:lnTo>
                    <a:pt x="28516" y="2799198"/>
                  </a:lnTo>
                  <a:lnTo>
                    <a:pt x="31197" y="2856190"/>
                  </a:lnTo>
                  <a:lnTo>
                    <a:pt x="33527" y="2913691"/>
                  </a:lnTo>
                  <a:lnTo>
                    <a:pt x="35220" y="2970812"/>
                  </a:lnTo>
                  <a:lnTo>
                    <a:pt x="35988" y="3026662"/>
                  </a:lnTo>
                  <a:lnTo>
                    <a:pt x="35545" y="3080353"/>
                  </a:lnTo>
                  <a:lnTo>
                    <a:pt x="33602" y="3130995"/>
                  </a:lnTo>
                  <a:lnTo>
                    <a:pt x="29874" y="3177700"/>
                  </a:lnTo>
                  <a:lnTo>
                    <a:pt x="24072" y="3219577"/>
                  </a:lnTo>
                  <a:lnTo>
                    <a:pt x="16861" y="3265565"/>
                  </a:lnTo>
                  <a:lnTo>
                    <a:pt x="11173" y="3313055"/>
                  </a:lnTo>
                  <a:lnTo>
                    <a:pt x="6919" y="3361910"/>
                  </a:lnTo>
                  <a:lnTo>
                    <a:pt x="4013" y="3411997"/>
                  </a:lnTo>
                  <a:lnTo>
                    <a:pt x="2367" y="3463180"/>
                  </a:lnTo>
                  <a:lnTo>
                    <a:pt x="1894" y="3515323"/>
                  </a:lnTo>
                  <a:lnTo>
                    <a:pt x="2505" y="3568291"/>
                  </a:lnTo>
                  <a:lnTo>
                    <a:pt x="4115" y="3621949"/>
                  </a:lnTo>
                  <a:lnTo>
                    <a:pt x="6635" y="3676161"/>
                  </a:lnTo>
                  <a:lnTo>
                    <a:pt x="9978" y="3730793"/>
                  </a:lnTo>
                  <a:lnTo>
                    <a:pt x="14057" y="3785709"/>
                  </a:lnTo>
                  <a:lnTo>
                    <a:pt x="18784" y="3840773"/>
                  </a:lnTo>
                  <a:lnTo>
                    <a:pt x="24072" y="3895852"/>
                  </a:lnTo>
                  <a:lnTo>
                    <a:pt x="29112" y="3951227"/>
                  </a:lnTo>
                  <a:lnTo>
                    <a:pt x="33179" y="4007085"/>
                  </a:lnTo>
                  <a:lnTo>
                    <a:pt x="36308" y="4063142"/>
                  </a:lnTo>
                  <a:lnTo>
                    <a:pt x="38537" y="4119113"/>
                  </a:lnTo>
                  <a:lnTo>
                    <a:pt x="39902" y="4174714"/>
                  </a:lnTo>
                  <a:lnTo>
                    <a:pt x="40438" y="4229662"/>
                  </a:lnTo>
                  <a:lnTo>
                    <a:pt x="40183" y="4283671"/>
                  </a:lnTo>
                  <a:lnTo>
                    <a:pt x="39173" y="4336459"/>
                  </a:lnTo>
                  <a:lnTo>
                    <a:pt x="37445" y="4387741"/>
                  </a:lnTo>
                  <a:lnTo>
                    <a:pt x="35034" y="4437232"/>
                  </a:lnTo>
                  <a:lnTo>
                    <a:pt x="31977" y="4484650"/>
                  </a:lnTo>
                  <a:lnTo>
                    <a:pt x="28311" y="4529709"/>
                  </a:lnTo>
                  <a:lnTo>
                    <a:pt x="24072" y="4572127"/>
                  </a:lnTo>
                  <a:lnTo>
                    <a:pt x="21076" y="4606014"/>
                  </a:lnTo>
                  <a:lnTo>
                    <a:pt x="18926" y="4644600"/>
                  </a:lnTo>
                  <a:lnTo>
                    <a:pt x="17529" y="4687330"/>
                  </a:lnTo>
                  <a:lnTo>
                    <a:pt x="16789" y="4733651"/>
                  </a:lnTo>
                  <a:lnTo>
                    <a:pt x="16613" y="4783010"/>
                  </a:lnTo>
                  <a:lnTo>
                    <a:pt x="16906" y="4834852"/>
                  </a:lnTo>
                  <a:lnTo>
                    <a:pt x="17574" y="4888624"/>
                  </a:lnTo>
                  <a:lnTo>
                    <a:pt x="18522" y="4943773"/>
                  </a:lnTo>
                  <a:lnTo>
                    <a:pt x="19655" y="4999745"/>
                  </a:lnTo>
                  <a:lnTo>
                    <a:pt x="20880" y="5055986"/>
                  </a:lnTo>
                  <a:lnTo>
                    <a:pt x="22102" y="5111942"/>
                  </a:lnTo>
                  <a:lnTo>
                    <a:pt x="23225" y="5167061"/>
                  </a:lnTo>
                  <a:lnTo>
                    <a:pt x="24157" y="5220788"/>
                  </a:lnTo>
                  <a:lnTo>
                    <a:pt x="24802" y="5272569"/>
                  </a:lnTo>
                  <a:lnTo>
                    <a:pt x="25065" y="5321852"/>
                  </a:lnTo>
                  <a:lnTo>
                    <a:pt x="24854" y="5368083"/>
                  </a:lnTo>
                  <a:lnTo>
                    <a:pt x="24072" y="5410708"/>
                  </a:lnTo>
                  <a:lnTo>
                    <a:pt x="17087" y="5411241"/>
                  </a:lnTo>
                  <a:lnTo>
                    <a:pt x="11245" y="5411444"/>
                  </a:lnTo>
                  <a:lnTo>
                    <a:pt x="5784" y="5410708"/>
                  </a:lnTo>
                  <a:lnTo>
                    <a:pt x="8103" y="5342661"/>
                  </a:lnTo>
                  <a:lnTo>
                    <a:pt x="8973" y="5284869"/>
                  </a:lnTo>
                  <a:lnTo>
                    <a:pt x="8724" y="5235008"/>
                  </a:lnTo>
                  <a:lnTo>
                    <a:pt x="7684" y="5190751"/>
                  </a:lnTo>
                  <a:lnTo>
                    <a:pt x="6179" y="5149775"/>
                  </a:lnTo>
                  <a:lnTo>
                    <a:pt x="4539" y="5109756"/>
                  </a:lnTo>
                  <a:lnTo>
                    <a:pt x="3091" y="5068368"/>
                  </a:lnTo>
                  <a:lnTo>
                    <a:pt x="2164" y="5023286"/>
                  </a:lnTo>
                  <a:lnTo>
                    <a:pt x="2085" y="4972187"/>
                  </a:lnTo>
                  <a:lnTo>
                    <a:pt x="3182" y="4912745"/>
                  </a:lnTo>
                  <a:lnTo>
                    <a:pt x="5784" y="4842637"/>
                  </a:lnTo>
                  <a:lnTo>
                    <a:pt x="9107" y="4763564"/>
                  </a:lnTo>
                  <a:lnTo>
                    <a:pt x="11502" y="4693379"/>
                  </a:lnTo>
                  <a:lnTo>
                    <a:pt x="13041" y="4631055"/>
                  </a:lnTo>
                  <a:lnTo>
                    <a:pt x="13794" y="4575565"/>
                  </a:lnTo>
                  <a:lnTo>
                    <a:pt x="13833" y="4525883"/>
                  </a:lnTo>
                  <a:lnTo>
                    <a:pt x="13227" y="4480982"/>
                  </a:lnTo>
                  <a:lnTo>
                    <a:pt x="12049" y="4439837"/>
                  </a:lnTo>
                  <a:lnTo>
                    <a:pt x="10368" y="4401420"/>
                  </a:lnTo>
                  <a:lnTo>
                    <a:pt x="8256" y="4364706"/>
                  </a:lnTo>
                  <a:lnTo>
                    <a:pt x="5784" y="4328668"/>
                  </a:lnTo>
                  <a:lnTo>
                    <a:pt x="4104" y="4298142"/>
                  </a:lnTo>
                  <a:lnTo>
                    <a:pt x="2798" y="4258945"/>
                  </a:lnTo>
                  <a:lnTo>
                    <a:pt x="1839" y="4212411"/>
                  </a:lnTo>
                  <a:lnTo>
                    <a:pt x="1197" y="4159877"/>
                  </a:lnTo>
                  <a:lnTo>
                    <a:pt x="842" y="4102677"/>
                  </a:lnTo>
                  <a:lnTo>
                    <a:pt x="746" y="4042148"/>
                  </a:lnTo>
                  <a:lnTo>
                    <a:pt x="879" y="3979624"/>
                  </a:lnTo>
                  <a:lnTo>
                    <a:pt x="1212" y="3916441"/>
                  </a:lnTo>
                  <a:lnTo>
                    <a:pt x="1716" y="3853935"/>
                  </a:lnTo>
                  <a:lnTo>
                    <a:pt x="2363" y="3793440"/>
                  </a:lnTo>
                  <a:lnTo>
                    <a:pt x="3122" y="3736293"/>
                  </a:lnTo>
                  <a:lnTo>
                    <a:pt x="3965" y="3683829"/>
                  </a:lnTo>
                  <a:lnTo>
                    <a:pt x="4862" y="3637383"/>
                  </a:lnTo>
                  <a:lnTo>
                    <a:pt x="5784" y="3598291"/>
                  </a:lnTo>
                  <a:lnTo>
                    <a:pt x="6420" y="3554362"/>
                  </a:lnTo>
                  <a:lnTo>
                    <a:pt x="6145" y="3511101"/>
                  </a:lnTo>
                  <a:lnTo>
                    <a:pt x="5221" y="3467771"/>
                  </a:lnTo>
                  <a:lnTo>
                    <a:pt x="3909" y="3423635"/>
                  </a:lnTo>
                  <a:lnTo>
                    <a:pt x="2469" y="3377956"/>
                  </a:lnTo>
                  <a:lnTo>
                    <a:pt x="1164" y="3329997"/>
                  </a:lnTo>
                  <a:lnTo>
                    <a:pt x="254" y="3279022"/>
                  </a:lnTo>
                  <a:lnTo>
                    <a:pt x="0" y="3224293"/>
                  </a:lnTo>
                  <a:lnTo>
                    <a:pt x="662" y="3165075"/>
                  </a:lnTo>
                  <a:lnTo>
                    <a:pt x="2504" y="3100629"/>
                  </a:lnTo>
                  <a:lnTo>
                    <a:pt x="5784" y="3030220"/>
                  </a:lnTo>
                  <a:lnTo>
                    <a:pt x="8423" y="2974530"/>
                  </a:lnTo>
                  <a:lnTo>
                    <a:pt x="10023" y="2922634"/>
                  </a:lnTo>
                  <a:lnTo>
                    <a:pt x="10742" y="2873719"/>
                  </a:lnTo>
                  <a:lnTo>
                    <a:pt x="10738" y="2826972"/>
                  </a:lnTo>
                  <a:lnTo>
                    <a:pt x="10170" y="2781580"/>
                  </a:lnTo>
                  <a:lnTo>
                    <a:pt x="9196" y="2736728"/>
                  </a:lnTo>
                  <a:lnTo>
                    <a:pt x="7975" y="2691606"/>
                  </a:lnTo>
                  <a:lnTo>
                    <a:pt x="6664" y="2645398"/>
                  </a:lnTo>
                  <a:lnTo>
                    <a:pt x="5422" y="2597293"/>
                  </a:lnTo>
                  <a:lnTo>
                    <a:pt x="4407" y="2546477"/>
                  </a:lnTo>
                  <a:lnTo>
                    <a:pt x="3777" y="2492137"/>
                  </a:lnTo>
                  <a:lnTo>
                    <a:pt x="3691" y="2433460"/>
                  </a:lnTo>
                  <a:lnTo>
                    <a:pt x="4308" y="2369633"/>
                  </a:lnTo>
                  <a:lnTo>
                    <a:pt x="5784" y="2299843"/>
                  </a:lnTo>
                  <a:lnTo>
                    <a:pt x="7244" y="2234025"/>
                  </a:lnTo>
                  <a:lnTo>
                    <a:pt x="8038" y="2172548"/>
                  </a:lnTo>
                  <a:lnTo>
                    <a:pt x="8271" y="2114856"/>
                  </a:lnTo>
                  <a:lnTo>
                    <a:pt x="8049" y="2060393"/>
                  </a:lnTo>
                  <a:lnTo>
                    <a:pt x="7477" y="2008603"/>
                  </a:lnTo>
                  <a:lnTo>
                    <a:pt x="6662" y="1958930"/>
                  </a:lnTo>
                  <a:lnTo>
                    <a:pt x="5708" y="1910817"/>
                  </a:lnTo>
                  <a:lnTo>
                    <a:pt x="4722" y="1863708"/>
                  </a:lnTo>
                  <a:lnTo>
                    <a:pt x="3809" y="1817048"/>
                  </a:lnTo>
                  <a:lnTo>
                    <a:pt x="3075" y="1770281"/>
                  </a:lnTo>
                  <a:lnTo>
                    <a:pt x="2625" y="1722849"/>
                  </a:lnTo>
                  <a:lnTo>
                    <a:pt x="2565" y="1674198"/>
                  </a:lnTo>
                  <a:lnTo>
                    <a:pt x="3002" y="1623770"/>
                  </a:lnTo>
                  <a:lnTo>
                    <a:pt x="4039" y="1571011"/>
                  </a:lnTo>
                  <a:lnTo>
                    <a:pt x="5784" y="1515364"/>
                  </a:lnTo>
                  <a:lnTo>
                    <a:pt x="8476" y="1446223"/>
                  </a:lnTo>
                  <a:lnTo>
                    <a:pt x="11129" y="1381700"/>
                  </a:lnTo>
                  <a:lnTo>
                    <a:pt x="13606" y="1321351"/>
                  </a:lnTo>
                  <a:lnTo>
                    <a:pt x="15775" y="1264736"/>
                  </a:lnTo>
                  <a:lnTo>
                    <a:pt x="17498" y="1211412"/>
                  </a:lnTo>
                  <a:lnTo>
                    <a:pt x="18643" y="1160938"/>
                  </a:lnTo>
                  <a:lnTo>
                    <a:pt x="19073" y="1112872"/>
                  </a:lnTo>
                  <a:lnTo>
                    <a:pt x="18653" y="1066771"/>
                  </a:lnTo>
                  <a:lnTo>
                    <a:pt x="17250" y="1022195"/>
                  </a:lnTo>
                  <a:lnTo>
                    <a:pt x="14727" y="978700"/>
                  </a:lnTo>
                  <a:lnTo>
                    <a:pt x="10950" y="935846"/>
                  </a:lnTo>
                  <a:lnTo>
                    <a:pt x="5784" y="893190"/>
                  </a:lnTo>
                  <a:lnTo>
                    <a:pt x="2616" y="861472"/>
                  </a:lnTo>
                  <a:lnTo>
                    <a:pt x="855" y="823743"/>
                  </a:lnTo>
                  <a:lnTo>
                    <a:pt x="307" y="780737"/>
                  </a:lnTo>
                  <a:lnTo>
                    <a:pt x="779" y="733186"/>
                  </a:lnTo>
                  <a:lnTo>
                    <a:pt x="2077" y="681823"/>
                  </a:lnTo>
                  <a:lnTo>
                    <a:pt x="4006" y="627379"/>
                  </a:lnTo>
                  <a:lnTo>
                    <a:pt x="6373" y="570589"/>
                  </a:lnTo>
                  <a:lnTo>
                    <a:pt x="8983" y="512184"/>
                  </a:lnTo>
                  <a:lnTo>
                    <a:pt x="11642" y="452897"/>
                  </a:lnTo>
                  <a:lnTo>
                    <a:pt x="14157" y="393461"/>
                  </a:lnTo>
                  <a:lnTo>
                    <a:pt x="16333" y="334608"/>
                  </a:lnTo>
                  <a:lnTo>
                    <a:pt x="17976" y="277071"/>
                  </a:lnTo>
                  <a:lnTo>
                    <a:pt x="18893" y="221583"/>
                  </a:lnTo>
                  <a:lnTo>
                    <a:pt x="18889" y="168875"/>
                  </a:lnTo>
                  <a:lnTo>
                    <a:pt x="17770" y="119681"/>
                  </a:lnTo>
                  <a:lnTo>
                    <a:pt x="15342" y="74734"/>
                  </a:lnTo>
                  <a:lnTo>
                    <a:pt x="11411" y="34765"/>
                  </a:lnTo>
                  <a:lnTo>
                    <a:pt x="5784" y="508"/>
                  </a:lnTo>
                  <a:lnTo>
                    <a:pt x="14801" y="0"/>
                  </a:lnTo>
                  <a:lnTo>
                    <a:pt x="18992" y="635"/>
                  </a:lnTo>
                  <a:lnTo>
                    <a:pt x="24072" y="508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6">
            <a:extLst>
              <a:ext uri="{FF2B5EF4-FFF2-40B4-BE49-F238E27FC236}">
                <a16:creationId xmlns:a16="http://schemas.microsoft.com/office/drawing/2014/main" id="{1A5A78F7-37DA-5433-DF2D-DC50324A1DB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3125" y="2556933"/>
            <a:ext cx="9125675" cy="3488267"/>
          </a:xfrm>
          <a:prstGeom prst="rect">
            <a:avLst/>
          </a:prstGeom>
        </p:spPr>
      </p:pic>
      <p:pic>
        <p:nvPicPr>
          <p:cNvPr id="9" name="object 7">
            <a:extLst>
              <a:ext uri="{FF2B5EF4-FFF2-40B4-BE49-F238E27FC236}">
                <a16:creationId xmlns:a16="http://schemas.microsoft.com/office/drawing/2014/main" id="{25539C75-0B00-1C25-47FB-0F5C109AC9C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9533" y="323496"/>
            <a:ext cx="8438524" cy="141251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0" name="object 8">
            <a:extLst>
              <a:ext uri="{FF2B5EF4-FFF2-40B4-BE49-F238E27FC236}">
                <a16:creationId xmlns:a16="http://schemas.microsoft.com/office/drawing/2014/main" id="{51F7BFA3-E317-87E9-994E-1D18DE8C4BA7}"/>
              </a:ext>
            </a:extLst>
          </p:cNvPr>
          <p:cNvSpPr txBox="1"/>
          <p:nvPr/>
        </p:nvSpPr>
        <p:spPr>
          <a:xfrm>
            <a:off x="11094211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371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390EF617-FF9C-BD54-C35B-BCED9ED0D8A1}"/>
              </a:ext>
            </a:extLst>
          </p:cNvPr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7C189085-E6B3-0873-16BD-44F33BA24A77}"/>
              </a:ext>
            </a:extLst>
          </p:cNvPr>
          <p:cNvSpPr txBox="1"/>
          <p:nvPr/>
        </p:nvSpPr>
        <p:spPr>
          <a:xfrm>
            <a:off x="360307" y="1550279"/>
            <a:ext cx="2289760" cy="2937343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B69D64D9-7581-E84E-E0C9-C8E601869C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8969" y="491060"/>
            <a:ext cx="10494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B3DA97-9022-B317-BD4B-64578D87BCE1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51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B091A74-F057-137D-B05C-9F821C8F2D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540" y="454517"/>
            <a:ext cx="539242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8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119C325-8096-1519-EC19-E0B6D2549FC0}"/>
              </a:ext>
            </a:extLst>
          </p:cNvPr>
          <p:cNvSpPr txBox="1"/>
          <p:nvPr/>
        </p:nvSpPr>
        <p:spPr>
          <a:xfrm>
            <a:off x="241540" y="1352591"/>
            <a:ext cx="11317429" cy="35779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10160" indent="-229235">
              <a:lnSpc>
                <a:spcPts val="2380"/>
              </a:lnSpc>
              <a:spcBef>
                <a:spcPts val="39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plot,</a:t>
            </a:r>
            <a:r>
              <a:rPr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ES-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L1,</a:t>
            </a:r>
            <a:r>
              <a:rPr sz="22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GEO,</a:t>
            </a:r>
            <a:r>
              <a:rPr sz="22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HEO,</a:t>
            </a:r>
            <a:r>
              <a:rPr sz="22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SSO,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VLEO</a:t>
            </a:r>
            <a:r>
              <a:rPr sz="22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</a:t>
            </a:r>
            <a:r>
              <a:rPr sz="22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24D7F8AA-6073-32F7-CD8D-109343A6F7A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1115" y="2178558"/>
            <a:ext cx="8180942" cy="4224925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4F65ACCE-FD86-D5CD-2280-0B32E2B6F190}"/>
              </a:ext>
            </a:extLst>
          </p:cNvPr>
          <p:cNvSpPr txBox="1"/>
          <p:nvPr/>
        </p:nvSpPr>
        <p:spPr>
          <a:xfrm>
            <a:off x="11289030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3D40581-9549-C741-8652-CA8C61B4D83D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696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AAD65D9-0C0F-01CB-32A5-3BEF133E4B1A}"/>
              </a:ext>
            </a:extLst>
          </p:cNvPr>
          <p:cNvSpPr txBox="1"/>
          <p:nvPr/>
        </p:nvSpPr>
        <p:spPr>
          <a:xfrm>
            <a:off x="107723" y="1409537"/>
            <a:ext cx="11895634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r>
              <a:rPr sz="22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below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type. </a:t>
            </a:r>
            <a:r>
              <a:rPr sz="2200" spc="-2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</a:t>
            </a:r>
            <a:r>
              <a:rPr sz="22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LEO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orbit,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2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2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</a:t>
            </a:r>
            <a:r>
              <a:rPr sz="22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22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flights</a:t>
            </a:r>
            <a:r>
              <a:rPr sz="22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whereas</a:t>
            </a:r>
            <a:r>
              <a:rPr sz="2200" spc="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2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GTO</a:t>
            </a:r>
            <a:r>
              <a:rPr sz="2200" spc="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orbit,</a:t>
            </a:r>
            <a:r>
              <a:rPr sz="22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sz="22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27C740C-F4EE-59D0-994F-EA13691058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632" y="449116"/>
            <a:ext cx="639911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Flight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28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</a:t>
            </a:r>
            <a:r>
              <a:rPr sz="28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AB1BDD80-2E42-4D34-46F6-FEADA2B909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733" y="2802467"/>
            <a:ext cx="11082867" cy="3493349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EAEA40F5-13F3-9099-ED0A-E4297403F338}"/>
              </a:ext>
            </a:extLst>
          </p:cNvPr>
          <p:cNvSpPr txBox="1">
            <a:spLocks/>
          </p:cNvSpPr>
          <p:nvPr/>
        </p:nvSpPr>
        <p:spPr>
          <a:xfrm>
            <a:off x="10717970" y="6061778"/>
            <a:ext cx="365824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21</a:t>
            </a:fld>
            <a:endParaRPr lang="en-IN" spc="45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E8A96DE-977A-2EED-0E34-0A6D22E8F38E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263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DA70297-C4FA-B557-9FCE-34021DBB1F7C}"/>
              </a:ext>
            </a:extLst>
          </p:cNvPr>
          <p:cNvSpPr txBox="1"/>
          <p:nvPr/>
        </p:nvSpPr>
        <p:spPr>
          <a:xfrm>
            <a:off x="347133" y="1550279"/>
            <a:ext cx="11343031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heavy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payloads,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PO, </a:t>
            </a:r>
            <a:r>
              <a:rPr sz="2200" spc="-2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LEO</a:t>
            </a:r>
            <a:r>
              <a:rPr sz="2200" spc="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</a:t>
            </a:r>
            <a:r>
              <a:rPr sz="2200" spc="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orbits.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208EE24-0BBD-FC12-9C82-E06D4B3A1B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8969" y="491060"/>
            <a:ext cx="497299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8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sz="28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6FA44697-2A24-448D-227D-694E3B145F0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691" y="2707041"/>
            <a:ext cx="11343030" cy="3168824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004F730B-B6EC-8CDF-8B8B-98DFF4C85855}"/>
              </a:ext>
            </a:extLst>
          </p:cNvPr>
          <p:cNvSpPr txBox="1">
            <a:spLocks/>
          </p:cNvSpPr>
          <p:nvPr/>
        </p:nvSpPr>
        <p:spPr>
          <a:xfrm>
            <a:off x="11084305" y="6103723"/>
            <a:ext cx="365169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22</a:t>
            </a:fld>
            <a:endParaRPr lang="en-IN" spc="45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C7082B-44DB-2FE7-E9CF-E4728D0D586C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00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20329AC-7DBB-D9FE-A477-453E87712F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172" y="613055"/>
            <a:ext cx="56470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800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Yearly</a:t>
            </a:r>
            <a:r>
              <a:rPr sz="28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0740F4D-ED8C-A2B2-103B-3E3F07382134}"/>
              </a:ext>
            </a:extLst>
          </p:cNvPr>
          <p:cNvSpPr txBox="1"/>
          <p:nvPr/>
        </p:nvSpPr>
        <p:spPr>
          <a:xfrm>
            <a:off x="722172" y="1766061"/>
            <a:ext cx="11004161" cy="350864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plot,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we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can </a:t>
            </a:r>
            <a:r>
              <a:rPr sz="2200" spc="-40" dirty="0">
                <a:latin typeface="Microsoft Sans Serif"/>
                <a:cs typeface="Microsoft Sans Serif"/>
              </a:rPr>
              <a:t>observe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that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rate </a:t>
            </a:r>
            <a:r>
              <a:rPr sz="2200" spc="-65" dirty="0">
                <a:latin typeface="Microsoft Sans Serif"/>
                <a:cs typeface="Microsoft Sans Serif"/>
              </a:rPr>
              <a:t>since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2013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kept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on </a:t>
            </a:r>
            <a:r>
              <a:rPr sz="2200" spc="-50" dirty="0">
                <a:latin typeface="Microsoft Sans Serif"/>
                <a:cs typeface="Microsoft Sans Serif"/>
              </a:rPr>
              <a:t>increasing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till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2020.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8" name="object 6">
            <a:extLst>
              <a:ext uri="{FF2B5EF4-FFF2-40B4-BE49-F238E27FC236}">
                <a16:creationId xmlns:a16="http://schemas.microsoft.com/office/drawing/2014/main" id="{59908D47-209C-AABA-E58E-3D2589570D4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173" y="2269068"/>
            <a:ext cx="10284494" cy="4373642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DDCB4C96-49EF-4F78-EABD-3480AD96462A}"/>
              </a:ext>
            </a:extLst>
          </p:cNvPr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23</a:t>
            </a:fld>
            <a:endParaRPr sz="1200">
              <a:latin typeface="Calibri"/>
              <a:cs typeface="Calibri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F92E0E-F363-D72D-000F-A4788FAD6CF0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747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85C44BB-31C6-C33A-5B6C-53060A429D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004" y="459301"/>
            <a:ext cx="491025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lang="en-IN" sz="28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72F31AD-F582-7AD1-52A1-C3B7EC81DC34}"/>
              </a:ext>
            </a:extLst>
          </p:cNvPr>
          <p:cNvSpPr txBox="1"/>
          <p:nvPr/>
        </p:nvSpPr>
        <p:spPr>
          <a:xfrm>
            <a:off x="241540" y="1599026"/>
            <a:ext cx="4163096" cy="960262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22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</a:t>
            </a:r>
            <a:r>
              <a:rPr sz="2200" b="1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DISTINCT</a:t>
            </a:r>
            <a:r>
              <a:rPr sz="2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</a:t>
            </a:r>
            <a:r>
              <a:rPr sz="22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sz="22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</a:t>
            </a:r>
            <a:r>
              <a:rPr sz="2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SpaceX data.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57919E37-30E6-018D-A8E1-96BAD8B63F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1267" y="1710286"/>
            <a:ext cx="6917603" cy="3903227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0C92CCE2-01F6-3746-7642-A953606D8B8C}"/>
              </a:ext>
            </a:extLst>
          </p:cNvPr>
          <p:cNvSpPr txBox="1"/>
          <p:nvPr/>
        </p:nvSpPr>
        <p:spPr>
          <a:xfrm>
            <a:off x="11263630" y="6464909"/>
            <a:ext cx="244475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B38080C-4DB3-2B57-CF78-4DF0A36ED066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9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7299660-EC08-2461-90B1-BE1CD1051083}"/>
              </a:ext>
            </a:extLst>
          </p:cNvPr>
          <p:cNvSpPr txBox="1"/>
          <p:nvPr/>
        </p:nvSpPr>
        <p:spPr>
          <a:xfrm>
            <a:off x="552636" y="1410677"/>
            <a:ext cx="8938498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20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above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 where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</a:t>
            </a:r>
            <a:r>
              <a:rPr sz="20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`CCA`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67BE283-62B0-B652-5142-1DC91083AD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8969" y="491060"/>
            <a:ext cx="10494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sz="2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8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'CCA'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1E4CB6F4-F429-A52B-2F56-C16F60B4980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969" y="2219068"/>
            <a:ext cx="10027920" cy="2907792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7E72C803-683A-51CD-5182-FBB3B41A8F7B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25</a:t>
            </a:fld>
            <a:endParaRPr lang="en-IN" spc="45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CA83E9F-3A6B-7AAB-B9CB-FC307D287EF2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692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0319557-CFF1-9F08-5AB3-A78D85F3BEA6}"/>
              </a:ext>
            </a:extLst>
          </p:cNvPr>
          <p:cNvSpPr txBox="1"/>
          <p:nvPr/>
        </p:nvSpPr>
        <p:spPr>
          <a:xfrm>
            <a:off x="377992" y="1450017"/>
            <a:ext cx="10860749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calculated</a:t>
            </a:r>
            <a:r>
              <a:rPr sz="22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carried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boosters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NASA</a:t>
            </a:r>
            <a:r>
              <a:rPr sz="2200" spc="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45596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2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2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below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3B200C5-4960-55A8-9F87-567C577034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451" y="591322"/>
            <a:ext cx="41609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8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en-IN" sz="2800" b="1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lang="en-IN" sz="2800" b="1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endParaRPr sz="2800" b="1" spc="-19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3E32805-8CA0-56D6-EC61-01B0487D6B7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7322" y="2156931"/>
            <a:ext cx="7946149" cy="3946791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03DB6B7A-9B08-7F53-0ADA-3E2E5107DE3F}"/>
              </a:ext>
            </a:extLst>
          </p:cNvPr>
          <p:cNvSpPr txBox="1">
            <a:spLocks/>
          </p:cNvSpPr>
          <p:nvPr/>
        </p:nvSpPr>
        <p:spPr>
          <a:xfrm>
            <a:off x="11060436" y="6103722"/>
            <a:ext cx="35661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26</a:t>
            </a:fld>
            <a:endParaRPr lang="en-IN" spc="45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A22B513-A9FF-0067-C1F4-502ECAC4FFA5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84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FB1DDC3-BDC1-62FA-B266-F42ADC1663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9" y="855879"/>
            <a:ext cx="2752725" cy="10581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r>
              <a:rPr sz="28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8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8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F9</a:t>
            </a:r>
            <a:r>
              <a:rPr sz="28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v1.1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89592F7-4032-12FC-E7B8-A037E1C66469}"/>
              </a:ext>
            </a:extLst>
          </p:cNvPr>
          <p:cNvSpPr txBox="1"/>
          <p:nvPr/>
        </p:nvSpPr>
        <p:spPr>
          <a:xfrm>
            <a:off x="727659" y="2426335"/>
            <a:ext cx="3180715" cy="117660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carried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booster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version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F9 v1.1 </a:t>
            </a:r>
            <a:r>
              <a:rPr sz="20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sz="2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2928.4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817874C5-F64A-17A3-44A1-3A5BE1C754EE}"/>
              </a:ext>
            </a:extLst>
          </p:cNvPr>
          <p:cNvGrpSpPr/>
          <p:nvPr/>
        </p:nvGrpSpPr>
        <p:grpSpPr>
          <a:xfrm>
            <a:off x="4638675" y="0"/>
            <a:ext cx="7553325" cy="6858000"/>
            <a:chOff x="4639055" y="0"/>
            <a:chExt cx="7553325" cy="6858000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3D59181B-C279-A62D-9A51-A647DD1AF11E}"/>
                </a:ext>
              </a:extLst>
            </p:cNvPr>
            <p:cNvSpPr/>
            <p:nvPr/>
          </p:nvSpPr>
          <p:spPr>
            <a:xfrm>
              <a:off x="463905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2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2944" y="6858000"/>
                  </a:lnTo>
                  <a:lnTo>
                    <a:pt x="7552944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0BD0CD56-642D-8F77-3B73-558B518C2CE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679" y="512063"/>
              <a:ext cx="6707124" cy="5864352"/>
            </a:xfrm>
            <a:prstGeom prst="rect">
              <a:avLst/>
            </a:prstGeom>
          </p:spPr>
        </p:pic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A94CAC9-3C96-171A-5BD1-E0E56D4AC3D7}"/>
                </a:ext>
              </a:extLst>
            </p:cNvPr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6583679" y="0"/>
                  </a:moveTo>
                  <a:lnTo>
                    <a:pt x="0" y="0"/>
                  </a:lnTo>
                  <a:lnTo>
                    <a:pt x="0" y="5739384"/>
                  </a:lnTo>
                  <a:lnTo>
                    <a:pt x="6583679" y="5739384"/>
                  </a:lnTo>
                  <a:lnTo>
                    <a:pt x="6583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30929A6-1FC9-06C8-3637-ED3A884CB317}"/>
                </a:ext>
              </a:extLst>
            </p:cNvPr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0" y="5739384"/>
                  </a:moveTo>
                  <a:lnTo>
                    <a:pt x="6583679" y="5739384"/>
                  </a:lnTo>
                  <a:lnTo>
                    <a:pt x="6583679" y="0"/>
                  </a:lnTo>
                  <a:lnTo>
                    <a:pt x="0" y="0"/>
                  </a:lnTo>
                  <a:lnTo>
                    <a:pt x="0" y="5739384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7B7187CC-E2FF-1A30-DD30-B19AC123E7D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5627" y="2217420"/>
              <a:ext cx="6019800" cy="2420111"/>
            </a:xfrm>
            <a:prstGeom prst="rect">
              <a:avLst/>
            </a:prstGeom>
          </p:spPr>
        </p:pic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634010C6-A163-8485-0BFD-F4B68FED09CD}"/>
              </a:ext>
            </a:extLst>
          </p:cNvPr>
          <p:cNvSpPr txBox="1"/>
          <p:nvPr/>
        </p:nvSpPr>
        <p:spPr>
          <a:xfrm>
            <a:off x="11094211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2F2F2F"/>
                </a:solidFill>
                <a:latin typeface="Calibri"/>
                <a:cs typeface="Calibri"/>
              </a:rPr>
              <a:t>27</a:t>
            </a:r>
            <a:endParaRPr sz="1200">
              <a:latin typeface="Calibri"/>
              <a:cs typeface="Calibri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2B166A-DDF4-76D1-6632-0E26FBBC37D1}"/>
              </a:ext>
            </a:extLst>
          </p:cNvPr>
          <p:cNvCxnSpPr>
            <a:cxnSpLocks/>
          </p:cNvCxnSpPr>
          <p:nvPr/>
        </p:nvCxnSpPr>
        <p:spPr>
          <a:xfrm>
            <a:off x="156873" y="2131204"/>
            <a:ext cx="412726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265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706186C-0AEF-539B-CD3E-499FC9788A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172" y="613055"/>
            <a:ext cx="735774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sz="2800" b="1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</a:t>
            </a:r>
            <a:r>
              <a:rPr sz="2800" b="1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Ground</a:t>
            </a:r>
            <a:r>
              <a:rPr sz="28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8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9C4CCD1-721D-81A0-8F73-B7251E1FB5AF}"/>
              </a:ext>
            </a:extLst>
          </p:cNvPr>
          <p:cNvSpPr txBox="1"/>
          <p:nvPr/>
        </p:nvSpPr>
        <p:spPr>
          <a:xfrm>
            <a:off x="696772" y="1775205"/>
            <a:ext cx="3733800" cy="10407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66700" marR="30480" indent="-229235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66700" algn="l"/>
              </a:tabLst>
            </a:pPr>
            <a:r>
              <a:rPr sz="1800" spc="-170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observed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 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dates</a:t>
            </a:r>
            <a:r>
              <a:rPr sz="1800" dirty="0">
                <a:latin typeface="Microsoft Sans Serif"/>
                <a:cs typeface="Microsoft Sans Serif"/>
              </a:rPr>
              <a:t> of</a:t>
            </a:r>
            <a:r>
              <a:rPr sz="1800" spc="-25" dirty="0">
                <a:latin typeface="Microsoft Sans Serif"/>
                <a:cs typeface="Microsoft Sans Serif"/>
              </a:rPr>
              <a:t> the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successful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landing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outcome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on </a:t>
            </a:r>
            <a:r>
              <a:rPr sz="1800" dirty="0">
                <a:latin typeface="Microsoft Sans Serif"/>
                <a:cs typeface="Microsoft Sans Serif"/>
              </a:rPr>
              <a:t>ground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pad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was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22</a:t>
            </a:r>
            <a:r>
              <a:rPr sz="1800" baseline="25462" dirty="0">
                <a:latin typeface="Microsoft Sans Serif"/>
                <a:cs typeface="Microsoft Sans Serif"/>
              </a:rPr>
              <a:t>nd</a:t>
            </a:r>
            <a:r>
              <a:rPr sz="1800" spc="270" baseline="25462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December </a:t>
            </a:r>
            <a:r>
              <a:rPr sz="1800" spc="60" dirty="0"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4913C09A-BD31-5454-9CC9-0189399A375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1268" y="1935481"/>
            <a:ext cx="6917604" cy="2961968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26E6A137-6F1B-F446-3277-482FB5F3AC00}"/>
              </a:ext>
            </a:extLst>
          </p:cNvPr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47E7FB4-29AB-AC10-7D82-5A3ECE2DCFFC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115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2FDAA12-4DFD-4171-2938-502E751FE8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172" y="567900"/>
            <a:ext cx="10480040" cy="53424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2800" b="1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</a:t>
            </a:r>
            <a:r>
              <a:rPr sz="28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</a:t>
            </a:r>
            <a:r>
              <a:rPr sz="28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Ship</a:t>
            </a:r>
            <a:r>
              <a:rPr sz="2800" b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8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800" b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sz="2800" b="1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4000</a:t>
            </a:r>
            <a:r>
              <a:rPr sz="28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6000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DB5DFB81-27D8-85EC-7B49-DFD52E67C73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860" y="1670049"/>
            <a:ext cx="6824473" cy="4506985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A9DB8F77-87F5-1D2E-24B5-3361E4DDF286}"/>
              </a:ext>
            </a:extLst>
          </p:cNvPr>
          <p:cNvSpPr txBox="1"/>
          <p:nvPr/>
        </p:nvSpPr>
        <p:spPr>
          <a:xfrm>
            <a:off x="7623809" y="1770633"/>
            <a:ext cx="3820795" cy="198259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sz="20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clause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for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boosters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landed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drone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ship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greater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4000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6000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F28EBADB-4402-55C2-D949-FB204C99B8FA}"/>
              </a:ext>
            </a:extLst>
          </p:cNvPr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1916541-A57E-C9B2-1C29-A1194429C434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62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136031A-50AC-12F8-C832-C9F5FC64D29B}"/>
              </a:ext>
            </a:extLst>
          </p:cNvPr>
          <p:cNvSpPr txBox="1"/>
          <p:nvPr/>
        </p:nvSpPr>
        <p:spPr>
          <a:xfrm>
            <a:off x="11232006" y="6387795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44D9A65-830C-13FA-BCCE-FCA7BBAE495E}"/>
              </a:ext>
            </a:extLst>
          </p:cNvPr>
          <p:cNvSpPr txBox="1"/>
          <p:nvPr/>
        </p:nvSpPr>
        <p:spPr>
          <a:xfrm>
            <a:off x="848969" y="1314472"/>
            <a:ext cx="5253990" cy="475551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8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sz="2000" spc="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7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sz="17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sz="17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7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Collection</a:t>
            </a:r>
            <a:r>
              <a:rPr sz="17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17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sz="17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Scraping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000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7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Wrangling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</a:t>
            </a:r>
            <a:r>
              <a:rPr sz="17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7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sz="17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17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</a:tabLst>
            </a:pPr>
            <a:r>
              <a:rPr sz="17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</a:t>
            </a:r>
            <a:r>
              <a:rPr sz="17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7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sz="17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17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7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</a:t>
            </a:r>
            <a:r>
              <a:rPr sz="17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sz="17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r>
              <a:rPr sz="17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17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Folium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17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17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</a:t>
            </a:r>
            <a:r>
              <a:rPr sz="2000" spc="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</a:tabLst>
            </a:pPr>
            <a:r>
              <a:rPr sz="17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</a:t>
            </a:r>
            <a:r>
              <a:rPr sz="17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7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  <a:r>
              <a:rPr sz="17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</a:t>
            </a:r>
            <a:r>
              <a:rPr sz="17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r>
              <a:rPr sz="17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7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screenshots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</a:tabLst>
            </a:pPr>
            <a:r>
              <a:rPr sz="17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sz="17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r>
              <a:rPr sz="17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F078CE2-7D0B-F8C5-04C2-8A60380C4D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8969" y="491060"/>
            <a:ext cx="10494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Executive</a:t>
            </a:r>
            <a:r>
              <a:rPr sz="28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639D7B5-5146-B019-3B40-A8864AFC26A5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118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01E811F7-08BC-57F0-7E9B-00A2E6B746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172" y="569343"/>
            <a:ext cx="9245600" cy="53136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sz="24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24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</a:t>
            </a:r>
            <a:r>
              <a:rPr sz="24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</a:t>
            </a:r>
            <a:r>
              <a:rPr sz="2400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 </a:t>
            </a:r>
            <a:r>
              <a:rPr sz="24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1DF0E42-A3A7-A11A-27F4-73D55698EF97}"/>
              </a:ext>
            </a:extLst>
          </p:cNvPr>
          <p:cNvSpPr txBox="1"/>
          <p:nvPr/>
        </p:nvSpPr>
        <p:spPr>
          <a:xfrm>
            <a:off x="6793299" y="1863036"/>
            <a:ext cx="4137556" cy="894476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wildcard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‘%’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sz="20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MissionOutcome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object 6">
            <a:extLst>
              <a:ext uri="{FF2B5EF4-FFF2-40B4-BE49-F238E27FC236}">
                <a16:creationId xmlns:a16="http://schemas.microsoft.com/office/drawing/2014/main" id="{C3D19A6A-D43F-F26D-2B54-1A0034BBFB5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394" y="1563386"/>
            <a:ext cx="5774606" cy="4901523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A00AABEC-AB65-1B22-87E5-34D31BAEBA58}"/>
              </a:ext>
            </a:extLst>
          </p:cNvPr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30</a:t>
            </a:fld>
            <a:endParaRPr sz="1200">
              <a:latin typeface="Calibri"/>
              <a:cs typeface="Calibri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B503434-B40A-4DD5-CB17-0EBE599BE449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018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D848850-8C11-75CB-11A6-C874DCA24613}"/>
              </a:ext>
            </a:extLst>
          </p:cNvPr>
          <p:cNvSpPr/>
          <p:nvPr/>
        </p:nvSpPr>
        <p:spPr>
          <a:xfrm>
            <a:off x="0" y="0"/>
            <a:ext cx="5654040" cy="6858000"/>
          </a:xfrm>
          <a:custGeom>
            <a:avLst/>
            <a:gdLst/>
            <a:ahLst/>
            <a:cxnLst/>
            <a:rect l="l" t="t" r="r" b="b"/>
            <a:pathLst>
              <a:path w="5654040" h="6858000">
                <a:moveTo>
                  <a:pt x="5163820" y="0"/>
                </a:moveTo>
                <a:lnTo>
                  <a:pt x="0" y="0"/>
                </a:lnTo>
                <a:lnTo>
                  <a:pt x="0" y="6857999"/>
                </a:lnTo>
                <a:lnTo>
                  <a:pt x="5654040" y="6857997"/>
                </a:lnTo>
                <a:lnTo>
                  <a:pt x="4722241" y="6857997"/>
                </a:lnTo>
                <a:lnTo>
                  <a:pt x="4704588" y="6843646"/>
                </a:lnTo>
                <a:lnTo>
                  <a:pt x="4700006" y="6838021"/>
                </a:lnTo>
                <a:lnTo>
                  <a:pt x="4697555" y="6831944"/>
                </a:lnTo>
                <a:lnTo>
                  <a:pt x="4697890" y="6825243"/>
                </a:lnTo>
                <a:lnTo>
                  <a:pt x="4701667" y="6817744"/>
                </a:lnTo>
                <a:lnTo>
                  <a:pt x="4693068" y="6793453"/>
                </a:lnTo>
                <a:lnTo>
                  <a:pt x="4691078" y="6784271"/>
                </a:lnTo>
                <a:lnTo>
                  <a:pt x="4694826" y="6777285"/>
                </a:lnTo>
                <a:lnTo>
                  <a:pt x="4703445" y="6759581"/>
                </a:lnTo>
                <a:lnTo>
                  <a:pt x="4700244" y="6742570"/>
                </a:lnTo>
                <a:lnTo>
                  <a:pt x="4696126" y="6730314"/>
                </a:lnTo>
                <a:lnTo>
                  <a:pt x="4692747" y="6719121"/>
                </a:lnTo>
                <a:lnTo>
                  <a:pt x="4691761" y="6705295"/>
                </a:lnTo>
                <a:lnTo>
                  <a:pt x="4689034" y="6686648"/>
                </a:lnTo>
                <a:lnTo>
                  <a:pt x="4687760" y="6672630"/>
                </a:lnTo>
                <a:lnTo>
                  <a:pt x="4685438" y="6658860"/>
                </a:lnTo>
                <a:lnTo>
                  <a:pt x="4679569" y="6640957"/>
                </a:lnTo>
                <a:lnTo>
                  <a:pt x="4673538" y="6609607"/>
                </a:lnTo>
                <a:lnTo>
                  <a:pt x="4672472" y="6585858"/>
                </a:lnTo>
                <a:lnTo>
                  <a:pt x="4675378" y="6541312"/>
                </a:lnTo>
                <a:lnTo>
                  <a:pt x="4672641" y="6500712"/>
                </a:lnTo>
                <a:lnTo>
                  <a:pt x="4666916" y="6456632"/>
                </a:lnTo>
                <a:lnTo>
                  <a:pt x="4653407" y="6370256"/>
                </a:lnTo>
                <a:lnTo>
                  <a:pt x="4646072" y="6331777"/>
                </a:lnTo>
                <a:lnTo>
                  <a:pt x="4637595" y="6295085"/>
                </a:lnTo>
                <a:lnTo>
                  <a:pt x="4631118" y="6259649"/>
                </a:lnTo>
                <a:lnTo>
                  <a:pt x="4629785" y="6224943"/>
                </a:lnTo>
                <a:lnTo>
                  <a:pt x="4626102" y="6089688"/>
                </a:lnTo>
                <a:lnTo>
                  <a:pt x="4620962" y="6050534"/>
                </a:lnTo>
                <a:lnTo>
                  <a:pt x="4615275" y="6018871"/>
                </a:lnTo>
                <a:lnTo>
                  <a:pt x="4614779" y="5993692"/>
                </a:lnTo>
                <a:lnTo>
                  <a:pt x="4625213" y="5973991"/>
                </a:lnTo>
                <a:lnTo>
                  <a:pt x="4622139" y="5956603"/>
                </a:lnTo>
                <a:lnTo>
                  <a:pt x="4625768" y="5950172"/>
                </a:lnTo>
                <a:lnTo>
                  <a:pt x="4630231" y="5947112"/>
                </a:lnTo>
                <a:lnTo>
                  <a:pt x="4629658" y="5939840"/>
                </a:lnTo>
                <a:lnTo>
                  <a:pt x="4610354" y="5906465"/>
                </a:lnTo>
                <a:lnTo>
                  <a:pt x="4606036" y="5862701"/>
                </a:lnTo>
                <a:lnTo>
                  <a:pt x="4605928" y="5850711"/>
                </a:lnTo>
                <a:lnTo>
                  <a:pt x="4606321" y="5845257"/>
                </a:lnTo>
                <a:lnTo>
                  <a:pt x="4607429" y="5838680"/>
                </a:lnTo>
                <a:lnTo>
                  <a:pt x="4609465" y="5823318"/>
                </a:lnTo>
                <a:lnTo>
                  <a:pt x="4608322" y="5769229"/>
                </a:lnTo>
                <a:lnTo>
                  <a:pt x="4612364" y="5744365"/>
                </a:lnTo>
                <a:lnTo>
                  <a:pt x="4618448" y="5691372"/>
                </a:lnTo>
                <a:lnTo>
                  <a:pt x="4622419" y="5667895"/>
                </a:lnTo>
                <a:lnTo>
                  <a:pt x="4620978" y="5651512"/>
                </a:lnTo>
                <a:lnTo>
                  <a:pt x="4626705" y="5633042"/>
                </a:lnTo>
                <a:lnTo>
                  <a:pt x="4634384" y="5613669"/>
                </a:lnTo>
                <a:lnTo>
                  <a:pt x="4638802" y="5594578"/>
                </a:lnTo>
                <a:lnTo>
                  <a:pt x="4634408" y="5552032"/>
                </a:lnTo>
                <a:lnTo>
                  <a:pt x="4634611" y="5527767"/>
                </a:lnTo>
                <a:lnTo>
                  <a:pt x="4636051" y="5504306"/>
                </a:lnTo>
                <a:lnTo>
                  <a:pt x="4635373" y="5464175"/>
                </a:lnTo>
                <a:lnTo>
                  <a:pt x="4630517" y="5412934"/>
                </a:lnTo>
                <a:lnTo>
                  <a:pt x="4626149" y="5358955"/>
                </a:lnTo>
                <a:lnTo>
                  <a:pt x="4619498" y="5269738"/>
                </a:lnTo>
                <a:lnTo>
                  <a:pt x="4616989" y="5242941"/>
                </a:lnTo>
                <a:lnTo>
                  <a:pt x="4614957" y="5225097"/>
                </a:lnTo>
                <a:lnTo>
                  <a:pt x="4614211" y="5214874"/>
                </a:lnTo>
                <a:lnTo>
                  <a:pt x="4615561" y="5210937"/>
                </a:lnTo>
                <a:lnTo>
                  <a:pt x="4599741" y="5178859"/>
                </a:lnTo>
                <a:lnTo>
                  <a:pt x="4599400" y="5153961"/>
                </a:lnTo>
                <a:lnTo>
                  <a:pt x="4604059" y="5132659"/>
                </a:lnTo>
                <a:lnTo>
                  <a:pt x="4603242" y="5111369"/>
                </a:lnTo>
                <a:lnTo>
                  <a:pt x="4606768" y="5074626"/>
                </a:lnTo>
                <a:lnTo>
                  <a:pt x="4609544" y="5048027"/>
                </a:lnTo>
                <a:lnTo>
                  <a:pt x="4611010" y="5027572"/>
                </a:lnTo>
                <a:lnTo>
                  <a:pt x="4610608" y="5009261"/>
                </a:lnTo>
                <a:lnTo>
                  <a:pt x="4623677" y="4989258"/>
                </a:lnTo>
                <a:lnTo>
                  <a:pt x="4640008" y="4968970"/>
                </a:lnTo>
                <a:lnTo>
                  <a:pt x="4649862" y="4947967"/>
                </a:lnTo>
                <a:lnTo>
                  <a:pt x="4643501" y="4925822"/>
                </a:lnTo>
                <a:lnTo>
                  <a:pt x="4653420" y="4922055"/>
                </a:lnTo>
                <a:lnTo>
                  <a:pt x="4651613" y="4907788"/>
                </a:lnTo>
                <a:lnTo>
                  <a:pt x="4649019" y="4890567"/>
                </a:lnTo>
                <a:lnTo>
                  <a:pt x="4656582" y="4877943"/>
                </a:lnTo>
                <a:lnTo>
                  <a:pt x="4666162" y="4871809"/>
                </a:lnTo>
                <a:lnTo>
                  <a:pt x="4669790" y="4863544"/>
                </a:lnTo>
                <a:lnTo>
                  <a:pt x="4670655" y="4854065"/>
                </a:lnTo>
                <a:lnTo>
                  <a:pt x="4671949" y="4844288"/>
                </a:lnTo>
                <a:lnTo>
                  <a:pt x="4683500" y="4824585"/>
                </a:lnTo>
                <a:lnTo>
                  <a:pt x="4691776" y="4791440"/>
                </a:lnTo>
                <a:lnTo>
                  <a:pt x="4695219" y="4756937"/>
                </a:lnTo>
                <a:lnTo>
                  <a:pt x="4692269" y="4733163"/>
                </a:lnTo>
                <a:lnTo>
                  <a:pt x="4697483" y="4698882"/>
                </a:lnTo>
                <a:lnTo>
                  <a:pt x="4702175" y="4673139"/>
                </a:lnTo>
                <a:lnTo>
                  <a:pt x="4704199" y="4650420"/>
                </a:lnTo>
                <a:lnTo>
                  <a:pt x="4701413" y="4625213"/>
                </a:lnTo>
                <a:lnTo>
                  <a:pt x="4700222" y="4600203"/>
                </a:lnTo>
                <a:lnTo>
                  <a:pt x="4702651" y="4579064"/>
                </a:lnTo>
                <a:lnTo>
                  <a:pt x="4707985" y="4559472"/>
                </a:lnTo>
                <a:lnTo>
                  <a:pt x="4715510" y="4539107"/>
                </a:lnTo>
                <a:lnTo>
                  <a:pt x="4716018" y="4488561"/>
                </a:lnTo>
                <a:lnTo>
                  <a:pt x="4716601" y="4473672"/>
                </a:lnTo>
                <a:lnTo>
                  <a:pt x="4718780" y="4453937"/>
                </a:lnTo>
                <a:lnTo>
                  <a:pt x="4721482" y="4432178"/>
                </a:lnTo>
                <a:lnTo>
                  <a:pt x="4723638" y="4411218"/>
                </a:lnTo>
                <a:lnTo>
                  <a:pt x="4714345" y="4362126"/>
                </a:lnTo>
                <a:lnTo>
                  <a:pt x="4717780" y="4313475"/>
                </a:lnTo>
                <a:lnTo>
                  <a:pt x="4723477" y="4265753"/>
                </a:lnTo>
                <a:lnTo>
                  <a:pt x="4720971" y="4219448"/>
                </a:lnTo>
                <a:lnTo>
                  <a:pt x="4722780" y="4192242"/>
                </a:lnTo>
                <a:lnTo>
                  <a:pt x="4723681" y="4174504"/>
                </a:lnTo>
                <a:lnTo>
                  <a:pt x="4727399" y="4153236"/>
                </a:lnTo>
                <a:lnTo>
                  <a:pt x="4737657" y="4115442"/>
                </a:lnTo>
                <a:lnTo>
                  <a:pt x="4758182" y="4048125"/>
                </a:lnTo>
                <a:lnTo>
                  <a:pt x="4760525" y="4011412"/>
                </a:lnTo>
                <a:lnTo>
                  <a:pt x="4768072" y="3960828"/>
                </a:lnTo>
                <a:lnTo>
                  <a:pt x="4771880" y="3911411"/>
                </a:lnTo>
                <a:lnTo>
                  <a:pt x="4763008" y="3878199"/>
                </a:lnTo>
                <a:lnTo>
                  <a:pt x="4759672" y="3847988"/>
                </a:lnTo>
                <a:lnTo>
                  <a:pt x="4759372" y="3831971"/>
                </a:lnTo>
                <a:lnTo>
                  <a:pt x="4756096" y="3814048"/>
                </a:lnTo>
                <a:lnTo>
                  <a:pt x="4743831" y="3778123"/>
                </a:lnTo>
                <a:lnTo>
                  <a:pt x="4743116" y="3761944"/>
                </a:lnTo>
                <a:lnTo>
                  <a:pt x="4738401" y="3742515"/>
                </a:lnTo>
                <a:lnTo>
                  <a:pt x="4732972" y="3723205"/>
                </a:lnTo>
                <a:lnTo>
                  <a:pt x="4730115" y="3707383"/>
                </a:lnTo>
                <a:lnTo>
                  <a:pt x="4728706" y="3693925"/>
                </a:lnTo>
                <a:lnTo>
                  <a:pt x="4728178" y="3682111"/>
                </a:lnTo>
                <a:lnTo>
                  <a:pt x="4727956" y="3664585"/>
                </a:lnTo>
                <a:lnTo>
                  <a:pt x="4722749" y="3653028"/>
                </a:lnTo>
                <a:lnTo>
                  <a:pt x="4715637" y="3641217"/>
                </a:lnTo>
                <a:lnTo>
                  <a:pt x="4715637" y="3606038"/>
                </a:lnTo>
                <a:lnTo>
                  <a:pt x="4723130" y="3597275"/>
                </a:lnTo>
                <a:lnTo>
                  <a:pt x="4720336" y="3586353"/>
                </a:lnTo>
                <a:lnTo>
                  <a:pt x="4722749" y="3569716"/>
                </a:lnTo>
                <a:lnTo>
                  <a:pt x="4718685" y="3552190"/>
                </a:lnTo>
                <a:lnTo>
                  <a:pt x="4711573" y="3542029"/>
                </a:lnTo>
                <a:lnTo>
                  <a:pt x="4702556" y="3531235"/>
                </a:lnTo>
                <a:lnTo>
                  <a:pt x="4696206" y="3496437"/>
                </a:lnTo>
                <a:lnTo>
                  <a:pt x="4702175" y="3486912"/>
                </a:lnTo>
                <a:lnTo>
                  <a:pt x="4697476" y="3476371"/>
                </a:lnTo>
                <a:lnTo>
                  <a:pt x="4696825" y="3465256"/>
                </a:lnTo>
                <a:lnTo>
                  <a:pt x="4695825" y="3424554"/>
                </a:lnTo>
                <a:lnTo>
                  <a:pt x="4694047" y="3419855"/>
                </a:lnTo>
                <a:lnTo>
                  <a:pt x="4695571" y="3415157"/>
                </a:lnTo>
                <a:lnTo>
                  <a:pt x="4692142" y="3409823"/>
                </a:lnTo>
                <a:lnTo>
                  <a:pt x="4693793" y="3407029"/>
                </a:lnTo>
                <a:lnTo>
                  <a:pt x="4681474" y="3378962"/>
                </a:lnTo>
                <a:lnTo>
                  <a:pt x="4676140" y="3362960"/>
                </a:lnTo>
                <a:lnTo>
                  <a:pt x="4660265" y="3332099"/>
                </a:lnTo>
                <a:lnTo>
                  <a:pt x="4662297" y="3325622"/>
                </a:lnTo>
                <a:lnTo>
                  <a:pt x="4646168" y="3278124"/>
                </a:lnTo>
                <a:lnTo>
                  <a:pt x="4648327" y="3277235"/>
                </a:lnTo>
                <a:lnTo>
                  <a:pt x="4654169" y="3262629"/>
                </a:lnTo>
                <a:lnTo>
                  <a:pt x="4653026" y="3258692"/>
                </a:lnTo>
                <a:lnTo>
                  <a:pt x="4650593" y="3233951"/>
                </a:lnTo>
                <a:lnTo>
                  <a:pt x="4654518" y="3222497"/>
                </a:lnTo>
                <a:lnTo>
                  <a:pt x="4654490" y="3209615"/>
                </a:lnTo>
                <a:lnTo>
                  <a:pt x="4640199" y="3180588"/>
                </a:lnTo>
                <a:lnTo>
                  <a:pt x="4644485" y="3174103"/>
                </a:lnTo>
                <a:lnTo>
                  <a:pt x="4645723" y="3167475"/>
                </a:lnTo>
                <a:lnTo>
                  <a:pt x="4644199" y="3160228"/>
                </a:lnTo>
                <a:lnTo>
                  <a:pt x="4640199" y="3151886"/>
                </a:lnTo>
                <a:lnTo>
                  <a:pt x="4640589" y="3137275"/>
                </a:lnTo>
                <a:lnTo>
                  <a:pt x="4645040" y="3126724"/>
                </a:lnTo>
                <a:lnTo>
                  <a:pt x="4647039" y="3116720"/>
                </a:lnTo>
                <a:lnTo>
                  <a:pt x="4640072" y="3103753"/>
                </a:lnTo>
                <a:lnTo>
                  <a:pt x="4645247" y="3097224"/>
                </a:lnTo>
                <a:lnTo>
                  <a:pt x="4644993" y="3082099"/>
                </a:lnTo>
                <a:lnTo>
                  <a:pt x="4645072" y="3068212"/>
                </a:lnTo>
                <a:lnTo>
                  <a:pt x="4651248" y="3065399"/>
                </a:lnTo>
                <a:lnTo>
                  <a:pt x="4648160" y="3054244"/>
                </a:lnTo>
                <a:lnTo>
                  <a:pt x="4642453" y="3042269"/>
                </a:lnTo>
                <a:lnTo>
                  <a:pt x="4636031" y="3030555"/>
                </a:lnTo>
                <a:lnTo>
                  <a:pt x="4630801" y="3020187"/>
                </a:lnTo>
                <a:lnTo>
                  <a:pt x="4627407" y="3009606"/>
                </a:lnTo>
                <a:lnTo>
                  <a:pt x="4619049" y="2997398"/>
                </a:lnTo>
                <a:lnTo>
                  <a:pt x="4619371" y="2991104"/>
                </a:lnTo>
                <a:lnTo>
                  <a:pt x="4620895" y="2987802"/>
                </a:lnTo>
                <a:lnTo>
                  <a:pt x="4624197" y="2983484"/>
                </a:lnTo>
                <a:lnTo>
                  <a:pt x="4630547" y="2977261"/>
                </a:lnTo>
                <a:lnTo>
                  <a:pt x="4625905" y="2962288"/>
                </a:lnTo>
                <a:lnTo>
                  <a:pt x="4626752" y="2949019"/>
                </a:lnTo>
                <a:lnTo>
                  <a:pt x="4629814" y="2933487"/>
                </a:lnTo>
                <a:lnTo>
                  <a:pt x="4631817" y="2911729"/>
                </a:lnTo>
                <a:lnTo>
                  <a:pt x="4630491" y="2890170"/>
                </a:lnTo>
                <a:lnTo>
                  <a:pt x="4624705" y="2825877"/>
                </a:lnTo>
                <a:lnTo>
                  <a:pt x="4624705" y="2804160"/>
                </a:lnTo>
                <a:lnTo>
                  <a:pt x="4617974" y="2790190"/>
                </a:lnTo>
                <a:lnTo>
                  <a:pt x="4613275" y="2760217"/>
                </a:lnTo>
                <a:lnTo>
                  <a:pt x="4619498" y="2751074"/>
                </a:lnTo>
                <a:lnTo>
                  <a:pt x="4615434" y="2740279"/>
                </a:lnTo>
                <a:lnTo>
                  <a:pt x="4619117" y="2726436"/>
                </a:lnTo>
                <a:lnTo>
                  <a:pt x="4615180" y="2725039"/>
                </a:lnTo>
                <a:lnTo>
                  <a:pt x="4608068" y="2715895"/>
                </a:lnTo>
                <a:lnTo>
                  <a:pt x="4621911" y="2665603"/>
                </a:lnTo>
                <a:lnTo>
                  <a:pt x="4626737" y="2635377"/>
                </a:lnTo>
                <a:lnTo>
                  <a:pt x="4626864" y="2606040"/>
                </a:lnTo>
                <a:lnTo>
                  <a:pt x="4633087" y="2596515"/>
                </a:lnTo>
                <a:lnTo>
                  <a:pt x="4634144" y="2585321"/>
                </a:lnTo>
                <a:lnTo>
                  <a:pt x="4633261" y="2573448"/>
                </a:lnTo>
                <a:lnTo>
                  <a:pt x="4632069" y="2561457"/>
                </a:lnTo>
                <a:lnTo>
                  <a:pt x="4632198" y="2549905"/>
                </a:lnTo>
                <a:lnTo>
                  <a:pt x="4648073" y="2496439"/>
                </a:lnTo>
                <a:lnTo>
                  <a:pt x="4649622" y="2487505"/>
                </a:lnTo>
                <a:lnTo>
                  <a:pt x="4656627" y="2454826"/>
                </a:lnTo>
                <a:lnTo>
                  <a:pt x="4658106" y="2445892"/>
                </a:lnTo>
                <a:lnTo>
                  <a:pt x="4657228" y="2438939"/>
                </a:lnTo>
                <a:lnTo>
                  <a:pt x="4658141" y="2416032"/>
                </a:lnTo>
                <a:lnTo>
                  <a:pt x="4657979" y="2408936"/>
                </a:lnTo>
                <a:lnTo>
                  <a:pt x="4673576" y="2395970"/>
                </a:lnTo>
                <a:lnTo>
                  <a:pt x="4677410" y="2369312"/>
                </a:lnTo>
                <a:lnTo>
                  <a:pt x="4680196" y="2344177"/>
                </a:lnTo>
                <a:lnTo>
                  <a:pt x="4692650" y="2335784"/>
                </a:lnTo>
                <a:lnTo>
                  <a:pt x="4705490" y="2312866"/>
                </a:lnTo>
                <a:lnTo>
                  <a:pt x="4717367" y="2295985"/>
                </a:lnTo>
                <a:lnTo>
                  <a:pt x="4727457" y="2280080"/>
                </a:lnTo>
                <a:lnTo>
                  <a:pt x="4734941" y="2260091"/>
                </a:lnTo>
                <a:lnTo>
                  <a:pt x="4736625" y="2238386"/>
                </a:lnTo>
                <a:lnTo>
                  <a:pt x="4736131" y="2223611"/>
                </a:lnTo>
                <a:lnTo>
                  <a:pt x="4736280" y="2210407"/>
                </a:lnTo>
                <a:lnTo>
                  <a:pt x="4739894" y="2193416"/>
                </a:lnTo>
                <a:lnTo>
                  <a:pt x="4737276" y="2169882"/>
                </a:lnTo>
                <a:lnTo>
                  <a:pt x="4733623" y="2149157"/>
                </a:lnTo>
                <a:lnTo>
                  <a:pt x="4735232" y="2129194"/>
                </a:lnTo>
                <a:lnTo>
                  <a:pt x="4748403" y="2107946"/>
                </a:lnTo>
                <a:lnTo>
                  <a:pt x="4754880" y="2024252"/>
                </a:lnTo>
                <a:lnTo>
                  <a:pt x="4793742" y="1969389"/>
                </a:lnTo>
                <a:lnTo>
                  <a:pt x="4797806" y="1961134"/>
                </a:lnTo>
                <a:lnTo>
                  <a:pt x="4808601" y="1945132"/>
                </a:lnTo>
                <a:lnTo>
                  <a:pt x="4807839" y="1942084"/>
                </a:lnTo>
                <a:lnTo>
                  <a:pt x="4802886" y="1935607"/>
                </a:lnTo>
                <a:lnTo>
                  <a:pt x="4803126" y="1930048"/>
                </a:lnTo>
                <a:lnTo>
                  <a:pt x="4805680" y="1910207"/>
                </a:lnTo>
                <a:lnTo>
                  <a:pt x="4804156" y="1909952"/>
                </a:lnTo>
                <a:lnTo>
                  <a:pt x="4804029" y="1909190"/>
                </a:lnTo>
                <a:lnTo>
                  <a:pt x="4811014" y="1899412"/>
                </a:lnTo>
                <a:lnTo>
                  <a:pt x="4813046" y="1895094"/>
                </a:lnTo>
                <a:lnTo>
                  <a:pt x="4799076" y="1892427"/>
                </a:lnTo>
                <a:lnTo>
                  <a:pt x="4796817" y="1885209"/>
                </a:lnTo>
                <a:lnTo>
                  <a:pt x="4797679" y="1876123"/>
                </a:lnTo>
                <a:lnTo>
                  <a:pt x="4797682" y="1867441"/>
                </a:lnTo>
                <a:lnTo>
                  <a:pt x="4792853" y="1861439"/>
                </a:lnTo>
                <a:lnTo>
                  <a:pt x="4799282" y="1848897"/>
                </a:lnTo>
                <a:lnTo>
                  <a:pt x="4805045" y="1835785"/>
                </a:lnTo>
                <a:lnTo>
                  <a:pt x="4806823" y="1830577"/>
                </a:lnTo>
                <a:lnTo>
                  <a:pt x="4806569" y="1830451"/>
                </a:lnTo>
                <a:lnTo>
                  <a:pt x="4806188" y="1829180"/>
                </a:lnTo>
                <a:lnTo>
                  <a:pt x="4806569" y="1827529"/>
                </a:lnTo>
                <a:lnTo>
                  <a:pt x="4807712" y="1824863"/>
                </a:lnTo>
                <a:lnTo>
                  <a:pt x="4809998" y="1821052"/>
                </a:lnTo>
                <a:lnTo>
                  <a:pt x="4812411" y="1807083"/>
                </a:lnTo>
                <a:lnTo>
                  <a:pt x="4809109" y="1805304"/>
                </a:lnTo>
                <a:lnTo>
                  <a:pt x="4809871" y="1804415"/>
                </a:lnTo>
                <a:lnTo>
                  <a:pt x="4816129" y="1800494"/>
                </a:lnTo>
                <a:lnTo>
                  <a:pt x="4819650" y="1796954"/>
                </a:lnTo>
                <a:lnTo>
                  <a:pt x="4817264" y="1792128"/>
                </a:lnTo>
                <a:lnTo>
                  <a:pt x="4805807" y="1784350"/>
                </a:lnTo>
                <a:lnTo>
                  <a:pt x="4812579" y="1774447"/>
                </a:lnTo>
                <a:lnTo>
                  <a:pt x="4812363" y="1765522"/>
                </a:lnTo>
                <a:lnTo>
                  <a:pt x="4809503" y="1755024"/>
                </a:lnTo>
                <a:lnTo>
                  <a:pt x="4808347" y="1740408"/>
                </a:lnTo>
                <a:lnTo>
                  <a:pt x="4815498" y="1734377"/>
                </a:lnTo>
                <a:lnTo>
                  <a:pt x="4818316" y="1728263"/>
                </a:lnTo>
                <a:lnTo>
                  <a:pt x="4817705" y="1722030"/>
                </a:lnTo>
                <a:lnTo>
                  <a:pt x="4814570" y="1715642"/>
                </a:lnTo>
                <a:lnTo>
                  <a:pt x="4820521" y="1699595"/>
                </a:lnTo>
                <a:lnTo>
                  <a:pt x="4822840" y="1683083"/>
                </a:lnTo>
                <a:lnTo>
                  <a:pt x="4823946" y="1665833"/>
                </a:lnTo>
                <a:lnTo>
                  <a:pt x="4826254" y="1647571"/>
                </a:lnTo>
                <a:lnTo>
                  <a:pt x="4835663" y="1630136"/>
                </a:lnTo>
                <a:lnTo>
                  <a:pt x="4836096" y="1613915"/>
                </a:lnTo>
                <a:lnTo>
                  <a:pt x="4833576" y="1597314"/>
                </a:lnTo>
                <a:lnTo>
                  <a:pt x="4834128" y="1578737"/>
                </a:lnTo>
                <a:lnTo>
                  <a:pt x="4830064" y="1545971"/>
                </a:lnTo>
                <a:lnTo>
                  <a:pt x="4830710" y="1541117"/>
                </a:lnTo>
                <a:lnTo>
                  <a:pt x="4830286" y="1532572"/>
                </a:lnTo>
                <a:lnTo>
                  <a:pt x="4829175" y="1519936"/>
                </a:lnTo>
                <a:lnTo>
                  <a:pt x="4828921" y="1519682"/>
                </a:lnTo>
                <a:lnTo>
                  <a:pt x="4832223" y="1514855"/>
                </a:lnTo>
                <a:lnTo>
                  <a:pt x="4833491" y="1503048"/>
                </a:lnTo>
                <a:lnTo>
                  <a:pt x="4833598" y="1475386"/>
                </a:lnTo>
                <a:lnTo>
                  <a:pt x="4834509" y="1463294"/>
                </a:lnTo>
                <a:lnTo>
                  <a:pt x="4837457" y="1456991"/>
                </a:lnTo>
                <a:lnTo>
                  <a:pt x="4841716" y="1446307"/>
                </a:lnTo>
                <a:lnTo>
                  <a:pt x="4845260" y="1435862"/>
                </a:lnTo>
                <a:lnTo>
                  <a:pt x="4846066" y="1430274"/>
                </a:lnTo>
                <a:lnTo>
                  <a:pt x="4845050" y="1429512"/>
                </a:lnTo>
                <a:lnTo>
                  <a:pt x="4864227" y="1403985"/>
                </a:lnTo>
                <a:lnTo>
                  <a:pt x="4871466" y="1360932"/>
                </a:lnTo>
                <a:lnTo>
                  <a:pt x="4899533" y="1302003"/>
                </a:lnTo>
                <a:lnTo>
                  <a:pt x="4903216" y="1210817"/>
                </a:lnTo>
                <a:lnTo>
                  <a:pt x="4911379" y="1201622"/>
                </a:lnTo>
                <a:lnTo>
                  <a:pt x="4915662" y="1192022"/>
                </a:lnTo>
                <a:lnTo>
                  <a:pt x="4917753" y="1178421"/>
                </a:lnTo>
                <a:lnTo>
                  <a:pt x="4919345" y="1157224"/>
                </a:lnTo>
                <a:lnTo>
                  <a:pt x="4925820" y="1129377"/>
                </a:lnTo>
                <a:lnTo>
                  <a:pt x="4927615" y="1110472"/>
                </a:lnTo>
                <a:lnTo>
                  <a:pt x="4926006" y="1091447"/>
                </a:lnTo>
                <a:lnTo>
                  <a:pt x="4922266" y="1063244"/>
                </a:lnTo>
                <a:lnTo>
                  <a:pt x="4931042" y="1022986"/>
                </a:lnTo>
                <a:lnTo>
                  <a:pt x="4941617" y="984837"/>
                </a:lnTo>
                <a:lnTo>
                  <a:pt x="4961503" y="942425"/>
                </a:lnTo>
                <a:lnTo>
                  <a:pt x="4998212" y="889380"/>
                </a:lnTo>
                <a:lnTo>
                  <a:pt x="5024501" y="816355"/>
                </a:lnTo>
                <a:lnTo>
                  <a:pt x="5031950" y="804574"/>
                </a:lnTo>
                <a:lnTo>
                  <a:pt x="5042852" y="785828"/>
                </a:lnTo>
                <a:lnTo>
                  <a:pt x="5051468" y="766439"/>
                </a:lnTo>
                <a:lnTo>
                  <a:pt x="5052060" y="752728"/>
                </a:lnTo>
                <a:lnTo>
                  <a:pt x="5067046" y="724408"/>
                </a:lnTo>
                <a:lnTo>
                  <a:pt x="5072380" y="722502"/>
                </a:lnTo>
                <a:lnTo>
                  <a:pt x="5075428" y="717550"/>
                </a:lnTo>
                <a:lnTo>
                  <a:pt x="5074666" y="697229"/>
                </a:lnTo>
                <a:lnTo>
                  <a:pt x="5074285" y="693420"/>
                </a:lnTo>
                <a:lnTo>
                  <a:pt x="5074793" y="690879"/>
                </a:lnTo>
                <a:lnTo>
                  <a:pt x="5075682" y="689228"/>
                </a:lnTo>
                <a:lnTo>
                  <a:pt x="5076190" y="689101"/>
                </a:lnTo>
                <a:lnTo>
                  <a:pt x="5076317" y="681609"/>
                </a:lnTo>
                <a:lnTo>
                  <a:pt x="5084575" y="665227"/>
                </a:lnTo>
                <a:lnTo>
                  <a:pt x="5117973" y="601345"/>
                </a:lnTo>
                <a:lnTo>
                  <a:pt x="5114815" y="590224"/>
                </a:lnTo>
                <a:lnTo>
                  <a:pt x="5111575" y="582294"/>
                </a:lnTo>
                <a:lnTo>
                  <a:pt x="5113883" y="579127"/>
                </a:lnTo>
                <a:lnTo>
                  <a:pt x="5127371" y="582295"/>
                </a:lnTo>
                <a:lnTo>
                  <a:pt x="5127752" y="577088"/>
                </a:lnTo>
                <a:lnTo>
                  <a:pt x="5130546" y="574294"/>
                </a:lnTo>
                <a:lnTo>
                  <a:pt x="5134737" y="572515"/>
                </a:lnTo>
                <a:lnTo>
                  <a:pt x="5136515" y="572135"/>
                </a:lnTo>
                <a:lnTo>
                  <a:pt x="5132324" y="536066"/>
                </a:lnTo>
                <a:lnTo>
                  <a:pt x="5134991" y="531622"/>
                </a:lnTo>
                <a:lnTo>
                  <a:pt x="5121529" y="491363"/>
                </a:lnTo>
                <a:lnTo>
                  <a:pt x="5118608" y="487299"/>
                </a:lnTo>
                <a:lnTo>
                  <a:pt x="5117846" y="481964"/>
                </a:lnTo>
                <a:lnTo>
                  <a:pt x="5121783" y="473837"/>
                </a:lnTo>
                <a:lnTo>
                  <a:pt x="5123688" y="472059"/>
                </a:lnTo>
                <a:lnTo>
                  <a:pt x="5140452" y="354583"/>
                </a:lnTo>
                <a:lnTo>
                  <a:pt x="5142041" y="297308"/>
                </a:lnTo>
                <a:lnTo>
                  <a:pt x="5143754" y="265683"/>
                </a:lnTo>
                <a:lnTo>
                  <a:pt x="5142341" y="233558"/>
                </a:lnTo>
                <a:lnTo>
                  <a:pt x="5139499" y="218614"/>
                </a:lnTo>
                <a:lnTo>
                  <a:pt x="5137038" y="207551"/>
                </a:lnTo>
                <a:lnTo>
                  <a:pt x="5136769" y="187071"/>
                </a:lnTo>
                <a:lnTo>
                  <a:pt x="5134858" y="166020"/>
                </a:lnTo>
                <a:lnTo>
                  <a:pt x="5133197" y="144684"/>
                </a:lnTo>
                <a:lnTo>
                  <a:pt x="5135036" y="130349"/>
                </a:lnTo>
                <a:lnTo>
                  <a:pt x="5143627" y="130301"/>
                </a:lnTo>
                <a:lnTo>
                  <a:pt x="5132068" y="96246"/>
                </a:lnTo>
                <a:lnTo>
                  <a:pt x="5137832" y="75406"/>
                </a:lnTo>
                <a:lnTo>
                  <a:pt x="5147859" y="53756"/>
                </a:lnTo>
                <a:lnTo>
                  <a:pt x="5149088" y="17272"/>
                </a:lnTo>
                <a:lnTo>
                  <a:pt x="5155184" y="13843"/>
                </a:lnTo>
                <a:lnTo>
                  <a:pt x="5159756" y="8381"/>
                </a:lnTo>
                <a:lnTo>
                  <a:pt x="5163312" y="1650"/>
                </a:lnTo>
                <a:lnTo>
                  <a:pt x="516382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087D322-2EFD-B67D-4C9E-70E60446D1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690589"/>
            <a:ext cx="3646804" cy="10581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28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Boosters</a:t>
            </a:r>
            <a:r>
              <a:rPr sz="2800" b="1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Carried </a:t>
            </a:r>
            <a:r>
              <a:rPr sz="28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</a:t>
            </a:r>
            <a:r>
              <a:rPr sz="28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981AA04-615E-5BDA-612F-C6572540A7DF}"/>
              </a:ext>
            </a:extLst>
          </p:cNvPr>
          <p:cNvSpPr txBox="1"/>
          <p:nvPr/>
        </p:nvSpPr>
        <p:spPr>
          <a:xfrm>
            <a:off x="591312" y="2265155"/>
            <a:ext cx="3622419" cy="98091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05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17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determined</a:t>
            </a:r>
            <a:r>
              <a:rPr sz="17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7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booster</a:t>
            </a:r>
            <a:r>
              <a:rPr sz="17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17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17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carried</a:t>
            </a:r>
            <a:r>
              <a:rPr sz="17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7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</a:t>
            </a:r>
            <a:r>
              <a:rPr sz="17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17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17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7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subquery</a:t>
            </a:r>
            <a:r>
              <a:rPr sz="17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7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700" b="1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sz="17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clause</a:t>
            </a:r>
            <a:r>
              <a:rPr sz="17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7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MAX() </a:t>
            </a:r>
            <a:r>
              <a:rPr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function.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FC37DE06-ADCB-6EC4-4B77-79B30C57575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5252" y="963167"/>
            <a:ext cx="6155436" cy="4954524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2AB2CB98-516C-4407-97C5-60BA5AD2F693}"/>
              </a:ext>
            </a:extLst>
          </p:cNvPr>
          <p:cNvSpPr txBox="1"/>
          <p:nvPr/>
        </p:nvSpPr>
        <p:spPr>
          <a:xfrm>
            <a:off x="11121643" y="6475196"/>
            <a:ext cx="1536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25" dirty="0">
                <a:solidFill>
                  <a:srgbClr val="7E7E7E"/>
                </a:solidFill>
                <a:latin typeface="Calibri"/>
                <a:cs typeface="Calibri"/>
              </a:rPr>
              <a:t>31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3614B42-9342-E6E4-73A2-6C55C56BAEBF}"/>
              </a:ext>
            </a:extLst>
          </p:cNvPr>
          <p:cNvSpPr/>
          <p:nvPr/>
        </p:nvSpPr>
        <p:spPr>
          <a:xfrm>
            <a:off x="0" y="-8466"/>
            <a:ext cx="5654040" cy="6858000"/>
          </a:xfrm>
          <a:custGeom>
            <a:avLst/>
            <a:gdLst/>
            <a:ahLst/>
            <a:cxnLst/>
            <a:rect l="l" t="t" r="r" b="b"/>
            <a:pathLst>
              <a:path w="5654040" h="6858000">
                <a:moveTo>
                  <a:pt x="5163820" y="0"/>
                </a:moveTo>
                <a:lnTo>
                  <a:pt x="0" y="0"/>
                </a:lnTo>
                <a:lnTo>
                  <a:pt x="0" y="6857999"/>
                </a:lnTo>
                <a:lnTo>
                  <a:pt x="5654040" y="6857997"/>
                </a:lnTo>
                <a:lnTo>
                  <a:pt x="4722241" y="6857997"/>
                </a:lnTo>
                <a:lnTo>
                  <a:pt x="4704588" y="6843646"/>
                </a:lnTo>
                <a:lnTo>
                  <a:pt x="4700006" y="6838021"/>
                </a:lnTo>
                <a:lnTo>
                  <a:pt x="4697555" y="6831944"/>
                </a:lnTo>
                <a:lnTo>
                  <a:pt x="4697890" y="6825243"/>
                </a:lnTo>
                <a:lnTo>
                  <a:pt x="4701667" y="6817744"/>
                </a:lnTo>
                <a:lnTo>
                  <a:pt x="4693068" y="6793453"/>
                </a:lnTo>
                <a:lnTo>
                  <a:pt x="4691078" y="6784271"/>
                </a:lnTo>
                <a:lnTo>
                  <a:pt x="4694826" y="6777285"/>
                </a:lnTo>
                <a:lnTo>
                  <a:pt x="4703445" y="6759581"/>
                </a:lnTo>
                <a:lnTo>
                  <a:pt x="4700244" y="6742570"/>
                </a:lnTo>
                <a:lnTo>
                  <a:pt x="4696126" y="6730314"/>
                </a:lnTo>
                <a:lnTo>
                  <a:pt x="4692747" y="6719121"/>
                </a:lnTo>
                <a:lnTo>
                  <a:pt x="4691761" y="6705295"/>
                </a:lnTo>
                <a:lnTo>
                  <a:pt x="4689034" y="6686648"/>
                </a:lnTo>
                <a:lnTo>
                  <a:pt x="4687760" y="6672630"/>
                </a:lnTo>
                <a:lnTo>
                  <a:pt x="4685438" y="6658860"/>
                </a:lnTo>
                <a:lnTo>
                  <a:pt x="4679569" y="6640957"/>
                </a:lnTo>
                <a:lnTo>
                  <a:pt x="4673538" y="6609607"/>
                </a:lnTo>
                <a:lnTo>
                  <a:pt x="4672472" y="6585858"/>
                </a:lnTo>
                <a:lnTo>
                  <a:pt x="4675378" y="6541312"/>
                </a:lnTo>
                <a:lnTo>
                  <a:pt x="4672641" y="6500712"/>
                </a:lnTo>
                <a:lnTo>
                  <a:pt x="4666916" y="6456632"/>
                </a:lnTo>
                <a:lnTo>
                  <a:pt x="4653407" y="6370256"/>
                </a:lnTo>
                <a:lnTo>
                  <a:pt x="4646072" y="6331777"/>
                </a:lnTo>
                <a:lnTo>
                  <a:pt x="4637595" y="6295085"/>
                </a:lnTo>
                <a:lnTo>
                  <a:pt x="4631118" y="6259649"/>
                </a:lnTo>
                <a:lnTo>
                  <a:pt x="4629785" y="6224943"/>
                </a:lnTo>
                <a:lnTo>
                  <a:pt x="4626102" y="6089688"/>
                </a:lnTo>
                <a:lnTo>
                  <a:pt x="4620962" y="6050534"/>
                </a:lnTo>
                <a:lnTo>
                  <a:pt x="4615275" y="6018871"/>
                </a:lnTo>
                <a:lnTo>
                  <a:pt x="4614779" y="5993692"/>
                </a:lnTo>
                <a:lnTo>
                  <a:pt x="4625213" y="5973991"/>
                </a:lnTo>
                <a:lnTo>
                  <a:pt x="4622139" y="5956603"/>
                </a:lnTo>
                <a:lnTo>
                  <a:pt x="4625768" y="5950172"/>
                </a:lnTo>
                <a:lnTo>
                  <a:pt x="4630231" y="5947112"/>
                </a:lnTo>
                <a:lnTo>
                  <a:pt x="4629658" y="5939840"/>
                </a:lnTo>
                <a:lnTo>
                  <a:pt x="4610354" y="5906465"/>
                </a:lnTo>
                <a:lnTo>
                  <a:pt x="4606036" y="5862701"/>
                </a:lnTo>
                <a:lnTo>
                  <a:pt x="4605928" y="5850711"/>
                </a:lnTo>
                <a:lnTo>
                  <a:pt x="4606321" y="5845257"/>
                </a:lnTo>
                <a:lnTo>
                  <a:pt x="4607429" y="5838680"/>
                </a:lnTo>
                <a:lnTo>
                  <a:pt x="4609465" y="5823318"/>
                </a:lnTo>
                <a:lnTo>
                  <a:pt x="4608322" y="5769229"/>
                </a:lnTo>
                <a:lnTo>
                  <a:pt x="4612364" y="5744365"/>
                </a:lnTo>
                <a:lnTo>
                  <a:pt x="4618448" y="5691372"/>
                </a:lnTo>
                <a:lnTo>
                  <a:pt x="4622419" y="5667895"/>
                </a:lnTo>
                <a:lnTo>
                  <a:pt x="4620978" y="5651512"/>
                </a:lnTo>
                <a:lnTo>
                  <a:pt x="4626705" y="5633042"/>
                </a:lnTo>
                <a:lnTo>
                  <a:pt x="4634384" y="5613669"/>
                </a:lnTo>
                <a:lnTo>
                  <a:pt x="4638802" y="5594578"/>
                </a:lnTo>
                <a:lnTo>
                  <a:pt x="4634408" y="5552032"/>
                </a:lnTo>
                <a:lnTo>
                  <a:pt x="4634611" y="5527767"/>
                </a:lnTo>
                <a:lnTo>
                  <a:pt x="4636051" y="5504306"/>
                </a:lnTo>
                <a:lnTo>
                  <a:pt x="4635373" y="5464175"/>
                </a:lnTo>
                <a:lnTo>
                  <a:pt x="4630517" y="5412934"/>
                </a:lnTo>
                <a:lnTo>
                  <a:pt x="4626149" y="5358955"/>
                </a:lnTo>
                <a:lnTo>
                  <a:pt x="4619498" y="5269738"/>
                </a:lnTo>
                <a:lnTo>
                  <a:pt x="4616989" y="5242941"/>
                </a:lnTo>
                <a:lnTo>
                  <a:pt x="4614957" y="5225097"/>
                </a:lnTo>
                <a:lnTo>
                  <a:pt x="4614211" y="5214874"/>
                </a:lnTo>
                <a:lnTo>
                  <a:pt x="4615561" y="5210937"/>
                </a:lnTo>
                <a:lnTo>
                  <a:pt x="4599741" y="5178859"/>
                </a:lnTo>
                <a:lnTo>
                  <a:pt x="4599400" y="5153961"/>
                </a:lnTo>
                <a:lnTo>
                  <a:pt x="4604059" y="5132659"/>
                </a:lnTo>
                <a:lnTo>
                  <a:pt x="4603242" y="5111369"/>
                </a:lnTo>
                <a:lnTo>
                  <a:pt x="4606768" y="5074626"/>
                </a:lnTo>
                <a:lnTo>
                  <a:pt x="4609544" y="5048027"/>
                </a:lnTo>
                <a:lnTo>
                  <a:pt x="4611010" y="5027572"/>
                </a:lnTo>
                <a:lnTo>
                  <a:pt x="4610608" y="5009261"/>
                </a:lnTo>
                <a:lnTo>
                  <a:pt x="4623677" y="4989258"/>
                </a:lnTo>
                <a:lnTo>
                  <a:pt x="4640008" y="4968970"/>
                </a:lnTo>
                <a:lnTo>
                  <a:pt x="4649862" y="4947967"/>
                </a:lnTo>
                <a:lnTo>
                  <a:pt x="4643501" y="4925822"/>
                </a:lnTo>
                <a:lnTo>
                  <a:pt x="4653420" y="4922055"/>
                </a:lnTo>
                <a:lnTo>
                  <a:pt x="4651613" y="4907788"/>
                </a:lnTo>
                <a:lnTo>
                  <a:pt x="4649019" y="4890567"/>
                </a:lnTo>
                <a:lnTo>
                  <a:pt x="4656582" y="4877943"/>
                </a:lnTo>
                <a:lnTo>
                  <a:pt x="4666162" y="4871809"/>
                </a:lnTo>
                <a:lnTo>
                  <a:pt x="4669790" y="4863544"/>
                </a:lnTo>
                <a:lnTo>
                  <a:pt x="4670655" y="4854065"/>
                </a:lnTo>
                <a:lnTo>
                  <a:pt x="4671949" y="4844288"/>
                </a:lnTo>
                <a:lnTo>
                  <a:pt x="4683500" y="4824585"/>
                </a:lnTo>
                <a:lnTo>
                  <a:pt x="4691776" y="4791440"/>
                </a:lnTo>
                <a:lnTo>
                  <a:pt x="4695219" y="4756937"/>
                </a:lnTo>
                <a:lnTo>
                  <a:pt x="4692269" y="4733163"/>
                </a:lnTo>
                <a:lnTo>
                  <a:pt x="4697483" y="4698882"/>
                </a:lnTo>
                <a:lnTo>
                  <a:pt x="4702175" y="4673139"/>
                </a:lnTo>
                <a:lnTo>
                  <a:pt x="4704199" y="4650420"/>
                </a:lnTo>
                <a:lnTo>
                  <a:pt x="4701413" y="4625213"/>
                </a:lnTo>
                <a:lnTo>
                  <a:pt x="4700222" y="4600203"/>
                </a:lnTo>
                <a:lnTo>
                  <a:pt x="4702651" y="4579064"/>
                </a:lnTo>
                <a:lnTo>
                  <a:pt x="4707985" y="4559472"/>
                </a:lnTo>
                <a:lnTo>
                  <a:pt x="4715510" y="4539107"/>
                </a:lnTo>
                <a:lnTo>
                  <a:pt x="4716018" y="4488561"/>
                </a:lnTo>
                <a:lnTo>
                  <a:pt x="4716601" y="4473672"/>
                </a:lnTo>
                <a:lnTo>
                  <a:pt x="4718780" y="4453937"/>
                </a:lnTo>
                <a:lnTo>
                  <a:pt x="4721482" y="4432178"/>
                </a:lnTo>
                <a:lnTo>
                  <a:pt x="4723638" y="4411218"/>
                </a:lnTo>
                <a:lnTo>
                  <a:pt x="4714345" y="4362126"/>
                </a:lnTo>
                <a:lnTo>
                  <a:pt x="4717780" y="4313475"/>
                </a:lnTo>
                <a:lnTo>
                  <a:pt x="4723477" y="4265753"/>
                </a:lnTo>
                <a:lnTo>
                  <a:pt x="4720971" y="4219448"/>
                </a:lnTo>
                <a:lnTo>
                  <a:pt x="4722780" y="4192242"/>
                </a:lnTo>
                <a:lnTo>
                  <a:pt x="4723681" y="4174504"/>
                </a:lnTo>
                <a:lnTo>
                  <a:pt x="4727399" y="4153236"/>
                </a:lnTo>
                <a:lnTo>
                  <a:pt x="4737657" y="4115442"/>
                </a:lnTo>
                <a:lnTo>
                  <a:pt x="4758182" y="4048125"/>
                </a:lnTo>
                <a:lnTo>
                  <a:pt x="4760525" y="4011412"/>
                </a:lnTo>
                <a:lnTo>
                  <a:pt x="4768072" y="3960828"/>
                </a:lnTo>
                <a:lnTo>
                  <a:pt x="4771880" y="3911411"/>
                </a:lnTo>
                <a:lnTo>
                  <a:pt x="4763008" y="3878199"/>
                </a:lnTo>
                <a:lnTo>
                  <a:pt x="4759672" y="3847988"/>
                </a:lnTo>
                <a:lnTo>
                  <a:pt x="4759372" y="3831971"/>
                </a:lnTo>
                <a:lnTo>
                  <a:pt x="4756096" y="3814048"/>
                </a:lnTo>
                <a:lnTo>
                  <a:pt x="4743831" y="3778123"/>
                </a:lnTo>
                <a:lnTo>
                  <a:pt x="4743116" y="3761944"/>
                </a:lnTo>
                <a:lnTo>
                  <a:pt x="4738401" y="3742515"/>
                </a:lnTo>
                <a:lnTo>
                  <a:pt x="4732972" y="3723205"/>
                </a:lnTo>
                <a:lnTo>
                  <a:pt x="4730115" y="3707383"/>
                </a:lnTo>
                <a:lnTo>
                  <a:pt x="4728706" y="3693925"/>
                </a:lnTo>
                <a:lnTo>
                  <a:pt x="4728178" y="3682111"/>
                </a:lnTo>
                <a:lnTo>
                  <a:pt x="4727956" y="3664585"/>
                </a:lnTo>
                <a:lnTo>
                  <a:pt x="4722749" y="3653028"/>
                </a:lnTo>
                <a:lnTo>
                  <a:pt x="4715637" y="3641217"/>
                </a:lnTo>
                <a:lnTo>
                  <a:pt x="4715637" y="3606038"/>
                </a:lnTo>
                <a:lnTo>
                  <a:pt x="4723130" y="3597275"/>
                </a:lnTo>
                <a:lnTo>
                  <a:pt x="4720336" y="3586353"/>
                </a:lnTo>
                <a:lnTo>
                  <a:pt x="4722749" y="3569716"/>
                </a:lnTo>
                <a:lnTo>
                  <a:pt x="4718685" y="3552190"/>
                </a:lnTo>
                <a:lnTo>
                  <a:pt x="4711573" y="3542029"/>
                </a:lnTo>
                <a:lnTo>
                  <a:pt x="4702556" y="3531235"/>
                </a:lnTo>
                <a:lnTo>
                  <a:pt x="4696206" y="3496437"/>
                </a:lnTo>
                <a:lnTo>
                  <a:pt x="4702175" y="3486912"/>
                </a:lnTo>
                <a:lnTo>
                  <a:pt x="4697476" y="3476371"/>
                </a:lnTo>
                <a:lnTo>
                  <a:pt x="4696825" y="3465256"/>
                </a:lnTo>
                <a:lnTo>
                  <a:pt x="4695825" y="3424554"/>
                </a:lnTo>
                <a:lnTo>
                  <a:pt x="4694047" y="3419855"/>
                </a:lnTo>
                <a:lnTo>
                  <a:pt x="4695571" y="3415157"/>
                </a:lnTo>
                <a:lnTo>
                  <a:pt x="4692142" y="3409823"/>
                </a:lnTo>
                <a:lnTo>
                  <a:pt x="4693793" y="3407029"/>
                </a:lnTo>
                <a:lnTo>
                  <a:pt x="4681474" y="3378962"/>
                </a:lnTo>
                <a:lnTo>
                  <a:pt x="4676140" y="3362960"/>
                </a:lnTo>
                <a:lnTo>
                  <a:pt x="4660265" y="3332099"/>
                </a:lnTo>
                <a:lnTo>
                  <a:pt x="4662297" y="3325622"/>
                </a:lnTo>
                <a:lnTo>
                  <a:pt x="4646168" y="3278124"/>
                </a:lnTo>
                <a:lnTo>
                  <a:pt x="4648327" y="3277235"/>
                </a:lnTo>
                <a:lnTo>
                  <a:pt x="4654169" y="3262629"/>
                </a:lnTo>
                <a:lnTo>
                  <a:pt x="4653026" y="3258692"/>
                </a:lnTo>
                <a:lnTo>
                  <a:pt x="4650593" y="3233951"/>
                </a:lnTo>
                <a:lnTo>
                  <a:pt x="4654518" y="3222497"/>
                </a:lnTo>
                <a:lnTo>
                  <a:pt x="4654490" y="3209615"/>
                </a:lnTo>
                <a:lnTo>
                  <a:pt x="4640199" y="3180588"/>
                </a:lnTo>
                <a:lnTo>
                  <a:pt x="4644485" y="3174103"/>
                </a:lnTo>
                <a:lnTo>
                  <a:pt x="4645723" y="3167475"/>
                </a:lnTo>
                <a:lnTo>
                  <a:pt x="4644199" y="3160228"/>
                </a:lnTo>
                <a:lnTo>
                  <a:pt x="4640199" y="3151886"/>
                </a:lnTo>
                <a:lnTo>
                  <a:pt x="4640589" y="3137275"/>
                </a:lnTo>
                <a:lnTo>
                  <a:pt x="4645040" y="3126724"/>
                </a:lnTo>
                <a:lnTo>
                  <a:pt x="4647039" y="3116720"/>
                </a:lnTo>
                <a:lnTo>
                  <a:pt x="4640072" y="3103753"/>
                </a:lnTo>
                <a:lnTo>
                  <a:pt x="4645247" y="3097224"/>
                </a:lnTo>
                <a:lnTo>
                  <a:pt x="4644993" y="3082099"/>
                </a:lnTo>
                <a:lnTo>
                  <a:pt x="4645072" y="3068212"/>
                </a:lnTo>
                <a:lnTo>
                  <a:pt x="4651248" y="3065399"/>
                </a:lnTo>
                <a:lnTo>
                  <a:pt x="4648160" y="3054244"/>
                </a:lnTo>
                <a:lnTo>
                  <a:pt x="4642453" y="3042269"/>
                </a:lnTo>
                <a:lnTo>
                  <a:pt x="4636031" y="3030555"/>
                </a:lnTo>
                <a:lnTo>
                  <a:pt x="4630801" y="3020187"/>
                </a:lnTo>
                <a:lnTo>
                  <a:pt x="4627407" y="3009606"/>
                </a:lnTo>
                <a:lnTo>
                  <a:pt x="4619049" y="2997398"/>
                </a:lnTo>
                <a:lnTo>
                  <a:pt x="4619371" y="2991104"/>
                </a:lnTo>
                <a:lnTo>
                  <a:pt x="4620895" y="2987802"/>
                </a:lnTo>
                <a:lnTo>
                  <a:pt x="4624197" y="2983484"/>
                </a:lnTo>
                <a:lnTo>
                  <a:pt x="4630547" y="2977261"/>
                </a:lnTo>
                <a:lnTo>
                  <a:pt x="4625905" y="2962288"/>
                </a:lnTo>
                <a:lnTo>
                  <a:pt x="4626752" y="2949019"/>
                </a:lnTo>
                <a:lnTo>
                  <a:pt x="4629814" y="2933487"/>
                </a:lnTo>
                <a:lnTo>
                  <a:pt x="4631817" y="2911729"/>
                </a:lnTo>
                <a:lnTo>
                  <a:pt x="4630491" y="2890170"/>
                </a:lnTo>
                <a:lnTo>
                  <a:pt x="4624705" y="2825877"/>
                </a:lnTo>
                <a:lnTo>
                  <a:pt x="4624705" y="2804160"/>
                </a:lnTo>
                <a:lnTo>
                  <a:pt x="4617974" y="2790190"/>
                </a:lnTo>
                <a:lnTo>
                  <a:pt x="4613275" y="2760217"/>
                </a:lnTo>
                <a:lnTo>
                  <a:pt x="4619498" y="2751074"/>
                </a:lnTo>
                <a:lnTo>
                  <a:pt x="4615434" y="2740279"/>
                </a:lnTo>
                <a:lnTo>
                  <a:pt x="4619117" y="2726436"/>
                </a:lnTo>
                <a:lnTo>
                  <a:pt x="4615180" y="2725039"/>
                </a:lnTo>
                <a:lnTo>
                  <a:pt x="4608068" y="2715895"/>
                </a:lnTo>
                <a:lnTo>
                  <a:pt x="4621911" y="2665603"/>
                </a:lnTo>
                <a:lnTo>
                  <a:pt x="4626737" y="2635377"/>
                </a:lnTo>
                <a:lnTo>
                  <a:pt x="4626864" y="2606040"/>
                </a:lnTo>
                <a:lnTo>
                  <a:pt x="4633087" y="2596515"/>
                </a:lnTo>
                <a:lnTo>
                  <a:pt x="4634144" y="2585321"/>
                </a:lnTo>
                <a:lnTo>
                  <a:pt x="4633261" y="2573448"/>
                </a:lnTo>
                <a:lnTo>
                  <a:pt x="4632069" y="2561457"/>
                </a:lnTo>
                <a:lnTo>
                  <a:pt x="4632198" y="2549905"/>
                </a:lnTo>
                <a:lnTo>
                  <a:pt x="4648073" y="2496439"/>
                </a:lnTo>
                <a:lnTo>
                  <a:pt x="4649622" y="2487505"/>
                </a:lnTo>
                <a:lnTo>
                  <a:pt x="4656627" y="2454826"/>
                </a:lnTo>
                <a:lnTo>
                  <a:pt x="4658106" y="2445892"/>
                </a:lnTo>
                <a:lnTo>
                  <a:pt x="4657228" y="2438939"/>
                </a:lnTo>
                <a:lnTo>
                  <a:pt x="4658141" y="2416032"/>
                </a:lnTo>
                <a:lnTo>
                  <a:pt x="4657979" y="2408936"/>
                </a:lnTo>
                <a:lnTo>
                  <a:pt x="4673576" y="2395970"/>
                </a:lnTo>
                <a:lnTo>
                  <a:pt x="4677410" y="2369312"/>
                </a:lnTo>
                <a:lnTo>
                  <a:pt x="4680196" y="2344177"/>
                </a:lnTo>
                <a:lnTo>
                  <a:pt x="4692650" y="2335784"/>
                </a:lnTo>
                <a:lnTo>
                  <a:pt x="4705490" y="2312866"/>
                </a:lnTo>
                <a:lnTo>
                  <a:pt x="4717367" y="2295985"/>
                </a:lnTo>
                <a:lnTo>
                  <a:pt x="4727457" y="2280080"/>
                </a:lnTo>
                <a:lnTo>
                  <a:pt x="4734941" y="2260091"/>
                </a:lnTo>
                <a:lnTo>
                  <a:pt x="4736625" y="2238386"/>
                </a:lnTo>
                <a:lnTo>
                  <a:pt x="4736131" y="2223611"/>
                </a:lnTo>
                <a:lnTo>
                  <a:pt x="4736280" y="2210407"/>
                </a:lnTo>
                <a:lnTo>
                  <a:pt x="4739894" y="2193416"/>
                </a:lnTo>
                <a:lnTo>
                  <a:pt x="4737276" y="2169882"/>
                </a:lnTo>
                <a:lnTo>
                  <a:pt x="4733623" y="2149157"/>
                </a:lnTo>
                <a:lnTo>
                  <a:pt x="4735232" y="2129194"/>
                </a:lnTo>
                <a:lnTo>
                  <a:pt x="4748403" y="2107946"/>
                </a:lnTo>
                <a:lnTo>
                  <a:pt x="4754880" y="2024252"/>
                </a:lnTo>
                <a:lnTo>
                  <a:pt x="4793742" y="1969389"/>
                </a:lnTo>
                <a:lnTo>
                  <a:pt x="4797806" y="1961134"/>
                </a:lnTo>
                <a:lnTo>
                  <a:pt x="4808601" y="1945132"/>
                </a:lnTo>
                <a:lnTo>
                  <a:pt x="4807839" y="1942084"/>
                </a:lnTo>
                <a:lnTo>
                  <a:pt x="4802886" y="1935607"/>
                </a:lnTo>
                <a:lnTo>
                  <a:pt x="4803126" y="1930048"/>
                </a:lnTo>
                <a:lnTo>
                  <a:pt x="4805680" y="1910207"/>
                </a:lnTo>
                <a:lnTo>
                  <a:pt x="4804156" y="1909952"/>
                </a:lnTo>
                <a:lnTo>
                  <a:pt x="4804029" y="1909190"/>
                </a:lnTo>
                <a:lnTo>
                  <a:pt x="4811014" y="1899412"/>
                </a:lnTo>
                <a:lnTo>
                  <a:pt x="4813046" y="1895094"/>
                </a:lnTo>
                <a:lnTo>
                  <a:pt x="4799076" y="1892427"/>
                </a:lnTo>
                <a:lnTo>
                  <a:pt x="4796817" y="1885209"/>
                </a:lnTo>
                <a:lnTo>
                  <a:pt x="4797679" y="1876123"/>
                </a:lnTo>
                <a:lnTo>
                  <a:pt x="4797682" y="1867441"/>
                </a:lnTo>
                <a:lnTo>
                  <a:pt x="4792853" y="1861439"/>
                </a:lnTo>
                <a:lnTo>
                  <a:pt x="4799282" y="1848897"/>
                </a:lnTo>
                <a:lnTo>
                  <a:pt x="4805045" y="1835785"/>
                </a:lnTo>
                <a:lnTo>
                  <a:pt x="4806823" y="1830577"/>
                </a:lnTo>
                <a:lnTo>
                  <a:pt x="4806569" y="1830451"/>
                </a:lnTo>
                <a:lnTo>
                  <a:pt x="4806188" y="1829180"/>
                </a:lnTo>
                <a:lnTo>
                  <a:pt x="4806569" y="1827529"/>
                </a:lnTo>
                <a:lnTo>
                  <a:pt x="4807712" y="1824863"/>
                </a:lnTo>
                <a:lnTo>
                  <a:pt x="4809998" y="1821052"/>
                </a:lnTo>
                <a:lnTo>
                  <a:pt x="4812411" y="1807083"/>
                </a:lnTo>
                <a:lnTo>
                  <a:pt x="4809109" y="1805304"/>
                </a:lnTo>
                <a:lnTo>
                  <a:pt x="4809871" y="1804415"/>
                </a:lnTo>
                <a:lnTo>
                  <a:pt x="4816129" y="1800494"/>
                </a:lnTo>
                <a:lnTo>
                  <a:pt x="4819650" y="1796954"/>
                </a:lnTo>
                <a:lnTo>
                  <a:pt x="4817264" y="1792128"/>
                </a:lnTo>
                <a:lnTo>
                  <a:pt x="4805807" y="1784350"/>
                </a:lnTo>
                <a:lnTo>
                  <a:pt x="4812579" y="1774447"/>
                </a:lnTo>
                <a:lnTo>
                  <a:pt x="4812363" y="1765522"/>
                </a:lnTo>
                <a:lnTo>
                  <a:pt x="4809503" y="1755024"/>
                </a:lnTo>
                <a:lnTo>
                  <a:pt x="4808347" y="1740408"/>
                </a:lnTo>
                <a:lnTo>
                  <a:pt x="4815498" y="1734377"/>
                </a:lnTo>
                <a:lnTo>
                  <a:pt x="4818316" y="1728263"/>
                </a:lnTo>
                <a:lnTo>
                  <a:pt x="4817705" y="1722030"/>
                </a:lnTo>
                <a:lnTo>
                  <a:pt x="4814570" y="1715642"/>
                </a:lnTo>
                <a:lnTo>
                  <a:pt x="4820521" y="1699595"/>
                </a:lnTo>
                <a:lnTo>
                  <a:pt x="4822840" y="1683083"/>
                </a:lnTo>
                <a:lnTo>
                  <a:pt x="4823946" y="1665833"/>
                </a:lnTo>
                <a:lnTo>
                  <a:pt x="4826254" y="1647571"/>
                </a:lnTo>
                <a:lnTo>
                  <a:pt x="4835663" y="1630136"/>
                </a:lnTo>
                <a:lnTo>
                  <a:pt x="4836096" y="1613915"/>
                </a:lnTo>
                <a:lnTo>
                  <a:pt x="4833576" y="1597314"/>
                </a:lnTo>
                <a:lnTo>
                  <a:pt x="4834128" y="1578737"/>
                </a:lnTo>
                <a:lnTo>
                  <a:pt x="4830064" y="1545971"/>
                </a:lnTo>
                <a:lnTo>
                  <a:pt x="4830710" y="1541117"/>
                </a:lnTo>
                <a:lnTo>
                  <a:pt x="4830286" y="1532572"/>
                </a:lnTo>
                <a:lnTo>
                  <a:pt x="4829175" y="1519936"/>
                </a:lnTo>
                <a:lnTo>
                  <a:pt x="4828921" y="1519682"/>
                </a:lnTo>
                <a:lnTo>
                  <a:pt x="4832223" y="1514855"/>
                </a:lnTo>
                <a:lnTo>
                  <a:pt x="4833491" y="1503048"/>
                </a:lnTo>
                <a:lnTo>
                  <a:pt x="4833598" y="1475386"/>
                </a:lnTo>
                <a:lnTo>
                  <a:pt x="4834509" y="1463294"/>
                </a:lnTo>
                <a:lnTo>
                  <a:pt x="4837457" y="1456991"/>
                </a:lnTo>
                <a:lnTo>
                  <a:pt x="4841716" y="1446307"/>
                </a:lnTo>
                <a:lnTo>
                  <a:pt x="4845260" y="1435862"/>
                </a:lnTo>
                <a:lnTo>
                  <a:pt x="4846066" y="1430274"/>
                </a:lnTo>
                <a:lnTo>
                  <a:pt x="4845050" y="1429512"/>
                </a:lnTo>
                <a:lnTo>
                  <a:pt x="4864227" y="1403985"/>
                </a:lnTo>
                <a:lnTo>
                  <a:pt x="4871466" y="1360932"/>
                </a:lnTo>
                <a:lnTo>
                  <a:pt x="4899533" y="1302003"/>
                </a:lnTo>
                <a:lnTo>
                  <a:pt x="4903216" y="1210817"/>
                </a:lnTo>
                <a:lnTo>
                  <a:pt x="4911379" y="1201622"/>
                </a:lnTo>
                <a:lnTo>
                  <a:pt x="4915662" y="1192022"/>
                </a:lnTo>
                <a:lnTo>
                  <a:pt x="4917753" y="1178421"/>
                </a:lnTo>
                <a:lnTo>
                  <a:pt x="4919345" y="1157224"/>
                </a:lnTo>
                <a:lnTo>
                  <a:pt x="4925820" y="1129377"/>
                </a:lnTo>
                <a:lnTo>
                  <a:pt x="4927615" y="1110472"/>
                </a:lnTo>
                <a:lnTo>
                  <a:pt x="4926006" y="1091447"/>
                </a:lnTo>
                <a:lnTo>
                  <a:pt x="4922266" y="1063244"/>
                </a:lnTo>
                <a:lnTo>
                  <a:pt x="4931042" y="1022986"/>
                </a:lnTo>
                <a:lnTo>
                  <a:pt x="4941617" y="984837"/>
                </a:lnTo>
                <a:lnTo>
                  <a:pt x="4961503" y="942425"/>
                </a:lnTo>
                <a:lnTo>
                  <a:pt x="4998212" y="889380"/>
                </a:lnTo>
                <a:lnTo>
                  <a:pt x="5024501" y="816355"/>
                </a:lnTo>
                <a:lnTo>
                  <a:pt x="5031950" y="804574"/>
                </a:lnTo>
                <a:lnTo>
                  <a:pt x="5042852" y="785828"/>
                </a:lnTo>
                <a:lnTo>
                  <a:pt x="5051468" y="766439"/>
                </a:lnTo>
                <a:lnTo>
                  <a:pt x="5052060" y="752728"/>
                </a:lnTo>
                <a:lnTo>
                  <a:pt x="5067046" y="724408"/>
                </a:lnTo>
                <a:lnTo>
                  <a:pt x="5072380" y="722502"/>
                </a:lnTo>
                <a:lnTo>
                  <a:pt x="5075428" y="717550"/>
                </a:lnTo>
                <a:lnTo>
                  <a:pt x="5074666" y="697229"/>
                </a:lnTo>
                <a:lnTo>
                  <a:pt x="5074285" y="693420"/>
                </a:lnTo>
                <a:lnTo>
                  <a:pt x="5074793" y="690879"/>
                </a:lnTo>
                <a:lnTo>
                  <a:pt x="5075682" y="689228"/>
                </a:lnTo>
                <a:lnTo>
                  <a:pt x="5076190" y="689101"/>
                </a:lnTo>
                <a:lnTo>
                  <a:pt x="5076317" y="681609"/>
                </a:lnTo>
                <a:lnTo>
                  <a:pt x="5084575" y="665227"/>
                </a:lnTo>
                <a:lnTo>
                  <a:pt x="5117973" y="601345"/>
                </a:lnTo>
                <a:lnTo>
                  <a:pt x="5114815" y="590224"/>
                </a:lnTo>
                <a:lnTo>
                  <a:pt x="5111575" y="582294"/>
                </a:lnTo>
                <a:lnTo>
                  <a:pt x="5113883" y="579127"/>
                </a:lnTo>
                <a:lnTo>
                  <a:pt x="5127371" y="582295"/>
                </a:lnTo>
                <a:lnTo>
                  <a:pt x="5127752" y="577088"/>
                </a:lnTo>
                <a:lnTo>
                  <a:pt x="5130546" y="574294"/>
                </a:lnTo>
                <a:lnTo>
                  <a:pt x="5134737" y="572515"/>
                </a:lnTo>
                <a:lnTo>
                  <a:pt x="5136515" y="572135"/>
                </a:lnTo>
                <a:lnTo>
                  <a:pt x="5132324" y="536066"/>
                </a:lnTo>
                <a:lnTo>
                  <a:pt x="5134991" y="531622"/>
                </a:lnTo>
                <a:lnTo>
                  <a:pt x="5121529" y="491363"/>
                </a:lnTo>
                <a:lnTo>
                  <a:pt x="5118608" y="487299"/>
                </a:lnTo>
                <a:lnTo>
                  <a:pt x="5117846" y="481964"/>
                </a:lnTo>
                <a:lnTo>
                  <a:pt x="5121783" y="473837"/>
                </a:lnTo>
                <a:lnTo>
                  <a:pt x="5123688" y="472059"/>
                </a:lnTo>
                <a:lnTo>
                  <a:pt x="5140452" y="354583"/>
                </a:lnTo>
                <a:lnTo>
                  <a:pt x="5142041" y="297308"/>
                </a:lnTo>
                <a:lnTo>
                  <a:pt x="5143754" y="265683"/>
                </a:lnTo>
                <a:lnTo>
                  <a:pt x="5142341" y="233558"/>
                </a:lnTo>
                <a:lnTo>
                  <a:pt x="5139499" y="218614"/>
                </a:lnTo>
                <a:lnTo>
                  <a:pt x="5137038" y="207551"/>
                </a:lnTo>
                <a:lnTo>
                  <a:pt x="5136769" y="187071"/>
                </a:lnTo>
                <a:lnTo>
                  <a:pt x="5134858" y="166020"/>
                </a:lnTo>
                <a:lnTo>
                  <a:pt x="5133197" y="144684"/>
                </a:lnTo>
                <a:lnTo>
                  <a:pt x="5135036" y="130349"/>
                </a:lnTo>
                <a:lnTo>
                  <a:pt x="5143627" y="130301"/>
                </a:lnTo>
                <a:lnTo>
                  <a:pt x="5132068" y="96246"/>
                </a:lnTo>
                <a:lnTo>
                  <a:pt x="5137832" y="75406"/>
                </a:lnTo>
                <a:lnTo>
                  <a:pt x="5147859" y="53756"/>
                </a:lnTo>
                <a:lnTo>
                  <a:pt x="5149088" y="17272"/>
                </a:lnTo>
                <a:lnTo>
                  <a:pt x="5155184" y="13843"/>
                </a:lnTo>
                <a:lnTo>
                  <a:pt x="5159756" y="8381"/>
                </a:lnTo>
                <a:lnTo>
                  <a:pt x="5163312" y="1650"/>
                </a:lnTo>
                <a:lnTo>
                  <a:pt x="516382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A2BDFD-178F-0A6C-4ADE-D91B3F0E45BB}"/>
              </a:ext>
            </a:extLst>
          </p:cNvPr>
          <p:cNvCxnSpPr>
            <a:cxnSpLocks/>
          </p:cNvCxnSpPr>
          <p:nvPr/>
        </p:nvCxnSpPr>
        <p:spPr>
          <a:xfrm>
            <a:off x="156873" y="2131204"/>
            <a:ext cx="412726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517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8E4B2A0-E2ED-706C-645B-766A4822C687}"/>
              </a:ext>
            </a:extLst>
          </p:cNvPr>
          <p:cNvSpPr txBox="1"/>
          <p:nvPr/>
        </p:nvSpPr>
        <p:spPr>
          <a:xfrm>
            <a:off x="11091408" y="6080861"/>
            <a:ext cx="287538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892E361-B4D5-9C0C-481A-49B22797BA28}"/>
              </a:ext>
            </a:extLst>
          </p:cNvPr>
          <p:cNvSpPr txBox="1"/>
          <p:nvPr/>
        </p:nvSpPr>
        <p:spPr>
          <a:xfrm>
            <a:off x="229731" y="1422759"/>
            <a:ext cx="1114921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22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combinations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2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b="1" spc="-3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sz="22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clause,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b="1" spc="-2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sz="2200" spc="-2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200" spc="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1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2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b="1" spc="-3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conditions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failed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drone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ship,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 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versions,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060C7EC-902F-5408-E50B-699CDD076B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5285" y="465488"/>
            <a:ext cx="477218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r>
              <a:rPr sz="2800" b="1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Records</a:t>
            </a: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FD3848B1-9AB1-0206-6917-2E8B45ECDDB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566" y="2421468"/>
            <a:ext cx="9271567" cy="35810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DB0B743-B78B-C642-4581-F680C02A045F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667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516626EF-E78D-7D99-C393-FC4EA5AE79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3949" y="562578"/>
            <a:ext cx="10472183" cy="544893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2800" b="1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sz="2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2010-</a:t>
            </a:r>
            <a:r>
              <a:rPr sz="2800" b="1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06-</a:t>
            </a:r>
            <a:r>
              <a:rPr sz="2800" b="1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r>
              <a:rPr sz="28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800" b="1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2017-</a:t>
            </a:r>
            <a:r>
              <a:rPr sz="2800" b="1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03-</a:t>
            </a:r>
            <a:r>
              <a:rPr sz="2800" b="1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A5B42C4-32D8-12E1-63D4-73AA00FEB3D4}"/>
              </a:ext>
            </a:extLst>
          </p:cNvPr>
          <p:cNvSpPr txBox="1"/>
          <p:nvPr/>
        </p:nvSpPr>
        <p:spPr>
          <a:xfrm>
            <a:off x="7623809" y="1770634"/>
            <a:ext cx="4068658" cy="3270126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167640" indent="-228600">
              <a:lnSpc>
                <a:spcPct val="9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sz="20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clause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sz="20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2010-</a:t>
            </a:r>
            <a:r>
              <a:rPr sz="2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06-</a:t>
            </a:r>
            <a:r>
              <a:rPr sz="20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r>
              <a:rPr sz="20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2010-</a:t>
            </a:r>
            <a:r>
              <a:rPr sz="2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03-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8600">
              <a:lnSpc>
                <a:spcPct val="90000"/>
              </a:lnSpc>
              <a:spcBef>
                <a:spcPts val="139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0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clause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0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clause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grouped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descending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82FA59E-2470-CE70-C203-FCFBF2D20115}"/>
              </a:ext>
            </a:extLst>
          </p:cNvPr>
          <p:cNvSpPr txBox="1"/>
          <p:nvPr/>
        </p:nvSpPr>
        <p:spPr>
          <a:xfrm>
            <a:off x="11289030" y="642680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9" name="object 7">
            <a:extLst>
              <a:ext uri="{FF2B5EF4-FFF2-40B4-BE49-F238E27FC236}">
                <a16:creationId xmlns:a16="http://schemas.microsoft.com/office/drawing/2014/main" id="{4EB83768-B397-7130-96FA-6A32899A1E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082" y="1589532"/>
            <a:ext cx="6900672" cy="504555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6966EBA-A6BF-43F1-FD9F-A2CC57228F98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589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D2ACBED5-FD6E-EE9D-4C55-BAE31C5454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58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AAC9E316-2457-440F-6CB1-134AE347754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" y="1309116"/>
            <a:ext cx="10515600" cy="471678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D7DDA7BB-037A-81ED-3CD0-51DABA740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2466" y="389034"/>
            <a:ext cx="715581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800" b="1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2800" b="1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r>
              <a:rPr sz="28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sz="28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D170A31-8119-2A54-5496-2F191FFE5EB9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35</a:t>
            </a:fld>
            <a:endParaRPr lang="en-IN" spc="45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D33DA9-A77E-7D0B-AD57-06C0C215EB4A}"/>
              </a:ext>
            </a:extLst>
          </p:cNvPr>
          <p:cNvCxnSpPr/>
          <p:nvPr/>
        </p:nvCxnSpPr>
        <p:spPr>
          <a:xfrm>
            <a:off x="241540" y="1032479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661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2">
            <a:extLst>
              <a:ext uri="{FF2B5EF4-FFF2-40B4-BE49-F238E27FC236}">
                <a16:creationId xmlns:a16="http://schemas.microsoft.com/office/drawing/2014/main" id="{747957B9-D4FB-FF66-567F-56E384F4F32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" y="1252727"/>
            <a:ext cx="10687812" cy="4773168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68B6A859-5C64-4E62-9B30-B8AE32A2E4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8576" y="389035"/>
            <a:ext cx="93446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Markers</a:t>
            </a:r>
            <a:r>
              <a:rPr sz="2800" b="1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showing</a:t>
            </a:r>
            <a:r>
              <a:rPr sz="2800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2800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800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sz="28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36058C4F-0FF5-7066-908B-F0FB376847AC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36</a:t>
            </a:fld>
            <a:endParaRPr lang="en-IN" spc="45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737E2BC-048B-E9B6-7DC5-372E394DAD9E}"/>
              </a:ext>
            </a:extLst>
          </p:cNvPr>
          <p:cNvCxnSpPr/>
          <p:nvPr/>
        </p:nvCxnSpPr>
        <p:spPr>
          <a:xfrm>
            <a:off x="241540" y="1024090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100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A73CB348-F56B-45CA-29E5-151B1B82CA8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62455"/>
            <a:ext cx="10314687" cy="5064252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33E87C35-4A1A-BB76-3B7E-F8495F80AB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963" y="505273"/>
            <a:ext cx="597967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sz="2800" b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landmarks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0218E1B-7260-116B-C926-5C3B5C53D506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37</a:t>
            </a:fld>
            <a:endParaRPr lang="en-IN" spc="45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E379168-9482-C90D-1DD8-1C84BAEBDED4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874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2BAC0418-2CCC-6796-D7C8-668412FE471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75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6ED3DAFD-601C-14E6-5147-38EF25941A8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331" y="1453896"/>
            <a:ext cx="10689336" cy="4773168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F387C150-8199-A004-09F3-407E7F7F5FFE}"/>
              </a:ext>
            </a:extLst>
          </p:cNvPr>
          <p:cNvSpPr txBox="1"/>
          <p:nvPr/>
        </p:nvSpPr>
        <p:spPr>
          <a:xfrm>
            <a:off x="11109706" y="6281724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FC03390-2DDF-BDF8-525D-4085B90316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8969" y="468298"/>
            <a:ext cx="10494060" cy="48859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</a:t>
            </a:r>
            <a:r>
              <a:rPr sz="2800" b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showing</a:t>
            </a:r>
            <a:r>
              <a:rPr sz="28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8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 </a:t>
            </a:r>
            <a:r>
              <a:rPr sz="28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</a:t>
            </a:r>
            <a:r>
              <a:rPr sz="28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800" b="1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sz="28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9A8A01B-0FC7-8719-FEF3-09344990BF7F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260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FF539B1-B2A1-6FA0-69B3-965CCABF10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5635" y="460282"/>
            <a:ext cx="1049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z="32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105E8FD-2DF4-133F-9854-AEC8107559DD}"/>
              </a:ext>
            </a:extLst>
          </p:cNvPr>
          <p:cNvSpPr txBox="1"/>
          <p:nvPr/>
        </p:nvSpPr>
        <p:spPr>
          <a:xfrm>
            <a:off x="241540" y="1316715"/>
            <a:ext cx="11831927" cy="5337359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8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sz="28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sz="28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868680" algn="just">
              <a:lnSpc>
                <a:spcPct val="90000"/>
              </a:lnSpc>
              <a:spcBef>
                <a:spcPts val="1430"/>
              </a:spcBef>
            </a:pPr>
            <a:r>
              <a:rPr sz="20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sz="2000" spc="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000" spc="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advertises</a:t>
            </a:r>
            <a:r>
              <a:rPr sz="2000" spc="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Falcon</a:t>
            </a:r>
            <a:r>
              <a:rPr sz="2000" spc="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sz="2000" spc="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rocket</a:t>
            </a:r>
            <a:r>
              <a:rPr sz="2000" spc="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launches</a:t>
            </a:r>
            <a:r>
              <a:rPr sz="20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000" spc="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sz="2000" spc="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sz="2000" spc="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000" spc="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sz="2000" spc="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million</a:t>
            </a:r>
            <a:r>
              <a:rPr sz="2000" spc="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dollars;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sz="2000" spc="1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providers</a:t>
            </a:r>
            <a:r>
              <a:rPr sz="2000" spc="1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sz="2000" spc="1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upward</a:t>
            </a:r>
            <a:r>
              <a:rPr sz="2000" spc="1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1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165</a:t>
            </a:r>
            <a:r>
              <a:rPr sz="2000" spc="1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million</a:t>
            </a:r>
            <a:r>
              <a:rPr sz="2000" spc="1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dollars</a:t>
            </a:r>
            <a:r>
              <a:rPr sz="2000" spc="1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each,</a:t>
            </a:r>
            <a:r>
              <a:rPr sz="2000" spc="1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</a:t>
            </a:r>
            <a:r>
              <a:rPr sz="2000" spc="1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1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1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savings</a:t>
            </a:r>
            <a:r>
              <a:rPr sz="2000" spc="1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1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</a:t>
            </a:r>
            <a:r>
              <a:rPr sz="20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stage.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Therefore,</a:t>
            </a:r>
            <a:r>
              <a:rPr sz="2000" spc="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spc="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2000" spc="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land,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determine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launch.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alternate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wants</a:t>
            </a:r>
            <a:r>
              <a:rPr sz="2000" spc="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bid</a:t>
            </a:r>
            <a:r>
              <a:rPr sz="2000" spc="1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against</a:t>
            </a:r>
            <a:r>
              <a:rPr sz="2000" spc="1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sz="2000" spc="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000" spc="2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204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rocket</a:t>
            </a:r>
            <a:r>
              <a:rPr sz="2000" spc="1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launch.</a:t>
            </a:r>
            <a:r>
              <a:rPr sz="2000" spc="204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2000" spc="204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sz="2000" spc="2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1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sz="2000" spc="2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2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204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sz="2000" spc="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0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pipeline</a:t>
            </a:r>
            <a:r>
              <a:rPr sz="2000" spc="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predict</a:t>
            </a:r>
            <a:r>
              <a:rPr sz="20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first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</a:t>
            </a:r>
            <a:r>
              <a:rPr sz="20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successfully.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11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r>
              <a:rPr sz="28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sz="28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r>
              <a:rPr sz="28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sz="28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230" lvl="1" indent="-227329" algn="just">
              <a:lnSpc>
                <a:spcPct val="100000"/>
              </a:lnSpc>
              <a:spcBef>
                <a:spcPts val="1200"/>
              </a:spcBef>
              <a:buChar char="-"/>
              <a:tabLst>
                <a:tab pos="697230" algn="l"/>
              </a:tabLst>
            </a:pP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determine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rocket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successfully?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marR="1179195" lvl="1" indent="-228600">
              <a:lnSpc>
                <a:spcPts val="1939"/>
              </a:lnSpc>
              <a:spcBef>
                <a:spcPts val="1440"/>
              </a:spcBef>
              <a:buChar char="-"/>
              <a:tabLst>
                <a:tab pos="698500" algn="l"/>
              </a:tabLst>
            </a:pPr>
            <a:r>
              <a:rPr sz="20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interaction</a:t>
            </a:r>
            <a:r>
              <a:rPr sz="20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amongst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features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determine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6595" lvl="1" indent="-226695" algn="just">
              <a:lnSpc>
                <a:spcPct val="100000"/>
              </a:lnSpc>
              <a:spcBef>
                <a:spcPts val="1150"/>
              </a:spcBef>
              <a:buChar char="-"/>
              <a:tabLst>
                <a:tab pos="696595" algn="l"/>
              </a:tabLst>
            </a:pP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conditions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needs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5080" algn="r">
              <a:lnSpc>
                <a:spcPct val="100000"/>
              </a:lnSpc>
            </a:pPr>
            <a:r>
              <a:rPr spc="2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CE7848-675A-1A35-84AE-38F067705E94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75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5840E5D0-5460-4353-2F37-D70EF29975F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5027" y="1563575"/>
            <a:ext cx="7408199" cy="4018946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3E1792D3-371A-3A46-91A1-E540012347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460" y="409206"/>
            <a:ext cx="11724131" cy="606781"/>
          </a:xfrm>
          <a:prstGeom prst="rect">
            <a:avLst/>
          </a:prstGeom>
        </p:spPr>
        <p:txBody>
          <a:bodyPr vert="horz" wrap="square" lIns="0" tIns="174193" rIns="0" bIns="0" rtlCol="0">
            <a:spAutoFit/>
          </a:bodyPr>
          <a:lstStyle/>
          <a:p>
            <a:pPr marL="346075">
              <a:lnSpc>
                <a:spcPct val="100000"/>
              </a:lnSpc>
              <a:spcBef>
                <a:spcPts val="95"/>
              </a:spcBef>
            </a:pPr>
            <a:r>
              <a:rPr sz="28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</a:t>
            </a:r>
            <a:r>
              <a:rPr sz="28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</a:t>
            </a:r>
            <a:r>
              <a:rPr sz="28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showing</a:t>
            </a:r>
            <a:r>
              <a:rPr sz="2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ratio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C83A6F2-3C8D-E09B-A5F0-BB283B3901F4}"/>
              </a:ext>
            </a:extLst>
          </p:cNvPr>
          <p:cNvSpPr txBox="1"/>
          <p:nvPr/>
        </p:nvSpPr>
        <p:spPr>
          <a:xfrm>
            <a:off x="11068811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40</a:t>
            </a:fld>
            <a:endParaRPr sz="1200">
              <a:latin typeface="Calibri"/>
              <a:cs typeface="Calibri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8671ECB-2DAF-3881-6B3C-86D7959B0385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781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B2B15F3-9B2E-C4D1-9F14-237A313513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822" y="176166"/>
            <a:ext cx="11406488" cy="75648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4"/>
              </a:spcBef>
            </a:pP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plot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8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</a:t>
            </a:r>
            <a:r>
              <a:rPr sz="2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sites,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sz="28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sz="28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slider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AC5876D-95C7-1A04-1206-D39D7D857AF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822" y="1718738"/>
            <a:ext cx="10956978" cy="4186964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309EB120-84ED-04CC-96B1-7686D5D4FABA}"/>
              </a:ext>
            </a:extLst>
          </p:cNvPr>
          <p:cNvSpPr txBox="1"/>
          <p:nvPr/>
        </p:nvSpPr>
        <p:spPr>
          <a:xfrm>
            <a:off x="11068811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41</a:t>
            </a:fld>
            <a:endParaRPr sz="1200">
              <a:latin typeface="Calibri"/>
              <a:cs typeface="Calibri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5040E6-B802-E8D5-ABB5-61CA01E526D6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790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2FC71C74-6B6C-DC11-CE6A-3C8F1F9E8E8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42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B9CE037C-BF92-A7F0-C755-6F16066D218C}"/>
              </a:ext>
            </a:extLst>
          </p:cNvPr>
          <p:cNvGrpSpPr/>
          <p:nvPr/>
        </p:nvGrpSpPr>
        <p:grpSpPr>
          <a:xfrm>
            <a:off x="531874" y="114262"/>
            <a:ext cx="11264265" cy="2185670"/>
            <a:chOff x="531874" y="342862"/>
            <a:chExt cx="11264265" cy="218567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E2D29A45-E275-7E94-565E-BCB3096A037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874" y="342862"/>
              <a:ext cx="11263886" cy="2185491"/>
            </a:xfrm>
            <a:prstGeom prst="rect">
              <a:avLst/>
            </a:prstGeom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837AECE7-8DFF-9A20-4A90-F89A842905FF}"/>
                </a:ext>
              </a:extLst>
            </p:cNvPr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11167872" y="0"/>
                  </a:moveTo>
                  <a:lnTo>
                    <a:pt x="0" y="0"/>
                  </a:lnTo>
                  <a:lnTo>
                    <a:pt x="0" y="2089404"/>
                  </a:lnTo>
                  <a:lnTo>
                    <a:pt x="11167872" y="2089404"/>
                  </a:lnTo>
                  <a:lnTo>
                    <a:pt x="11167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09172030-5631-0479-964B-7955E1BB0461}"/>
                </a:ext>
              </a:extLst>
            </p:cNvPr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0" y="2089404"/>
                  </a:moveTo>
                  <a:lnTo>
                    <a:pt x="11167872" y="2089404"/>
                  </a:lnTo>
                  <a:lnTo>
                    <a:pt x="11167872" y="0"/>
                  </a:lnTo>
                  <a:lnTo>
                    <a:pt x="0" y="0"/>
                  </a:lnTo>
                  <a:lnTo>
                    <a:pt x="0" y="2089404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92B74770-7078-602C-895B-FB7559C259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662" y="1075662"/>
            <a:ext cx="3958840" cy="557204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200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</a:t>
            </a:r>
            <a:r>
              <a:rPr sz="32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</p:txBody>
      </p:sp>
      <p:grpSp>
        <p:nvGrpSpPr>
          <p:cNvPr id="9" name="object 7">
            <a:extLst>
              <a:ext uri="{FF2B5EF4-FFF2-40B4-BE49-F238E27FC236}">
                <a16:creationId xmlns:a16="http://schemas.microsoft.com/office/drawing/2014/main" id="{7A4B2EFE-5836-2645-1E4D-4829A2CE9280}"/>
              </a:ext>
            </a:extLst>
          </p:cNvPr>
          <p:cNvGrpSpPr/>
          <p:nvPr/>
        </p:nvGrpSpPr>
        <p:grpSpPr>
          <a:xfrm>
            <a:off x="490727" y="678180"/>
            <a:ext cx="4493260" cy="1463040"/>
            <a:chOff x="490727" y="678180"/>
            <a:chExt cx="4493260" cy="1463040"/>
          </a:xfrm>
        </p:grpSpPr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A96555D4-1A9E-DFC4-691C-D0DD70DBAB04}"/>
                </a:ext>
              </a:extLst>
            </p:cNvPr>
            <p:cNvSpPr/>
            <p:nvPr/>
          </p:nvSpPr>
          <p:spPr>
            <a:xfrm>
              <a:off x="490727" y="1057656"/>
              <a:ext cx="128270" cy="704215"/>
            </a:xfrm>
            <a:custGeom>
              <a:avLst/>
              <a:gdLst/>
              <a:ahLst/>
              <a:cxnLst/>
              <a:rect l="l" t="t" r="r" b="b"/>
              <a:pathLst>
                <a:path w="128270" h="704214">
                  <a:moveTo>
                    <a:pt x="128015" y="0"/>
                  </a:moveTo>
                  <a:lnTo>
                    <a:pt x="0" y="0"/>
                  </a:lnTo>
                  <a:lnTo>
                    <a:pt x="0" y="704088"/>
                  </a:lnTo>
                  <a:lnTo>
                    <a:pt x="128015" y="704088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0F235C06-56B8-AB4F-F6BD-B97B154509C8}"/>
                </a:ext>
              </a:extLst>
            </p:cNvPr>
            <p:cNvSpPr/>
            <p:nvPr/>
          </p:nvSpPr>
          <p:spPr>
            <a:xfrm>
              <a:off x="4965192" y="678180"/>
              <a:ext cx="18415" cy="1463040"/>
            </a:xfrm>
            <a:custGeom>
              <a:avLst/>
              <a:gdLst/>
              <a:ahLst/>
              <a:cxnLst/>
              <a:rect l="l" t="t" r="r" b="b"/>
              <a:pathLst>
                <a:path w="18414" h="1463039">
                  <a:moveTo>
                    <a:pt x="18287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8287" y="1463039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DE510C7C-3229-89AF-DCE6-19E6E163B3B3}"/>
              </a:ext>
            </a:extLst>
          </p:cNvPr>
          <p:cNvSpPr txBox="1"/>
          <p:nvPr/>
        </p:nvSpPr>
        <p:spPr>
          <a:xfrm>
            <a:off x="5430774" y="832866"/>
            <a:ext cx="4734732" cy="665567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sz="22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sz="2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r>
              <a:rPr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</a:t>
            </a:r>
            <a:r>
              <a:rPr sz="2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object 11">
            <a:extLst>
              <a:ext uri="{FF2B5EF4-FFF2-40B4-BE49-F238E27FC236}">
                <a16:creationId xmlns:a16="http://schemas.microsoft.com/office/drawing/2014/main" id="{1406DAB3-0272-82D7-724E-2BEE3D2CD76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126" y="2895613"/>
            <a:ext cx="11013539" cy="3110257"/>
          </a:xfrm>
          <a:prstGeom prst="rect">
            <a:avLst/>
          </a:prstGeom>
        </p:spPr>
      </p:pic>
      <p:sp>
        <p:nvSpPr>
          <p:cNvPr id="14" name="object 12">
            <a:extLst>
              <a:ext uri="{FF2B5EF4-FFF2-40B4-BE49-F238E27FC236}">
                <a16:creationId xmlns:a16="http://schemas.microsoft.com/office/drawing/2014/main" id="{E80C4093-2974-10F4-1922-B8C66E4D16B3}"/>
              </a:ext>
            </a:extLst>
          </p:cNvPr>
          <p:cNvSpPr txBox="1"/>
          <p:nvPr/>
        </p:nvSpPr>
        <p:spPr>
          <a:xfrm>
            <a:off x="11094211" y="642680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5531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520E074-881C-B888-3100-55F9F190C84E}"/>
              </a:ext>
            </a:extLst>
          </p:cNvPr>
          <p:cNvSpPr txBox="1"/>
          <p:nvPr/>
        </p:nvSpPr>
        <p:spPr>
          <a:xfrm>
            <a:off x="241540" y="1391920"/>
            <a:ext cx="11772660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decision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 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distinguish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classes. </a:t>
            </a:r>
            <a:r>
              <a:rPr sz="22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</a:t>
            </a:r>
            <a:r>
              <a:rPr sz="22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false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positives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.i.e., </a:t>
            </a:r>
            <a:r>
              <a:rPr sz="22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unsuccessful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marked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landing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classifier.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2D4963F-151E-284C-B966-8FB489E72C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198" y="259147"/>
            <a:ext cx="1049406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</a:t>
            </a:r>
            <a:r>
              <a:rPr b="1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b="1" spc="-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2FEB498B-7EFB-0E70-EA95-8B9C50F8D5C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8274" y="2523827"/>
            <a:ext cx="6069992" cy="3994235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9C583CF3-8180-FCF3-906A-AEAE8541E23A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44</a:t>
            </a:fld>
            <a:endParaRPr lang="en-IN" spc="45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17366EC-0658-254C-34C5-867336E7A553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380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968A1BB-089A-CD0C-CA3C-F8D9CDEEF887}"/>
              </a:ext>
            </a:extLst>
          </p:cNvPr>
          <p:cNvSpPr txBox="1"/>
          <p:nvPr/>
        </p:nvSpPr>
        <p:spPr>
          <a:xfrm>
            <a:off x="400236" y="1419220"/>
            <a:ext cx="10320655" cy="2937343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0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conclude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8600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larger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amount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site,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greater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sz="2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started</a:t>
            </a:r>
            <a:r>
              <a:rPr sz="2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till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Orbits</a:t>
            </a:r>
            <a:r>
              <a:rPr sz="2000" spc="-1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ES-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L1,</a:t>
            </a:r>
            <a:r>
              <a:rPr sz="2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GEO,</a:t>
            </a:r>
            <a:r>
              <a:rPr sz="20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HEO,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SSO,</a:t>
            </a:r>
            <a:r>
              <a:rPr sz="20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VLEO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rate.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2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KSC</a:t>
            </a:r>
            <a:r>
              <a:rPr sz="2000" spc="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LC-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39A</a:t>
            </a:r>
            <a:r>
              <a:rPr sz="20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</a:t>
            </a:r>
            <a:r>
              <a:rPr sz="20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launches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classifier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F454B29-949B-975B-CC32-AA2A77D043B8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45</a:t>
            </a:fld>
            <a:endParaRPr lang="en-IN" spc="45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1A88B28-0424-4BE1-2BDF-67F81B85AB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236" y="395119"/>
            <a:ext cx="1049406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b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b="1" spc="-13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572CCA-C96C-7473-36FB-E8F9DD869DEB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65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6457A9-0403-BFFF-A140-A69126F89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68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28AC0-6F1B-D78D-3A0F-2BF262D46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952615"/>
            <a:ext cx="8111066" cy="25770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  You</a:t>
            </a:r>
            <a:endParaRPr lang="en-IN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F2FD0C-8314-95DD-27B6-AA44E904B30E}"/>
              </a:ext>
            </a:extLst>
          </p:cNvPr>
          <p:cNvSpPr txBox="1"/>
          <p:nvPr/>
        </p:nvSpPr>
        <p:spPr>
          <a:xfrm>
            <a:off x="9982200" y="5943600"/>
            <a:ext cx="2048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Pavan Dhivar</a:t>
            </a:r>
            <a:endParaRPr lang="en-IN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498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171DCF43-2A02-4F42-4054-4A26BA485AE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25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5BA143B-3FCF-5077-A617-BD5C4AA00997}"/>
              </a:ext>
            </a:extLst>
          </p:cNvPr>
          <p:cNvSpPr txBox="1"/>
          <p:nvPr/>
        </p:nvSpPr>
        <p:spPr>
          <a:xfrm>
            <a:off x="848969" y="1418615"/>
            <a:ext cx="8361680" cy="450977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000" spc="-85" dirty="0">
                <a:solidFill>
                  <a:srgbClr val="0A48C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</a:t>
            </a:r>
            <a:r>
              <a:rPr sz="2000" spc="-10" dirty="0">
                <a:solidFill>
                  <a:srgbClr val="0A48C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Summary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sz="20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3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spc="-9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2000" spc="-6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collected</a:t>
            </a:r>
            <a:r>
              <a:rPr sz="2000" spc="-8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000" spc="-6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sz="20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6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sz="2000" spc="-7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scraping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000" spc="-6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Wikipedia.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</a:t>
            </a:r>
            <a:r>
              <a:rPr sz="2000" spc="-1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wrangling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9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hot</a:t>
            </a:r>
            <a:r>
              <a:rPr sz="2000" spc="-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sz="2000" spc="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sz="2000" spc="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</a:t>
            </a:r>
            <a:r>
              <a:rPr sz="2000" spc="3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</a:t>
            </a:r>
            <a:r>
              <a:rPr sz="2000" spc="-1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</a:t>
            </a:r>
            <a:r>
              <a:rPr sz="20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  <a:r>
              <a:rPr sz="20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(EDA)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0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sz="20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</a:t>
            </a:r>
            <a:r>
              <a:rPr sz="20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</a:t>
            </a:r>
            <a:r>
              <a:rPr sz="20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sz="20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r>
              <a:rPr sz="2000" spc="-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0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Folium</a:t>
            </a:r>
            <a:r>
              <a:rPr sz="2000" spc="-114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sz="20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</a:t>
            </a:r>
            <a:r>
              <a:rPr sz="20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sz="20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sz="20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0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sz="2000" spc="-4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5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build,</a:t>
            </a:r>
            <a:r>
              <a:rPr sz="2000" spc="-1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tune,</a:t>
            </a:r>
            <a:r>
              <a:rPr sz="2000" spc="-3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  <a:r>
              <a:rPr sz="2000" spc="-1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70E3031-8775-1A7B-E701-924C6C69375F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6</a:t>
            </a:fld>
            <a:endParaRPr lang="en-IN" spc="45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2654F4B-B49B-CE54-1916-A26E09868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8969" y="491060"/>
            <a:ext cx="10494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15E94A2-84B4-1008-4001-9605411C4846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320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225549D-BEDD-1800-FB44-9E9F2F840DE7}"/>
              </a:ext>
            </a:extLst>
          </p:cNvPr>
          <p:cNvSpPr txBox="1"/>
          <p:nvPr/>
        </p:nvSpPr>
        <p:spPr>
          <a:xfrm>
            <a:off x="241540" y="1550279"/>
            <a:ext cx="11772660" cy="33720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spc="-1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20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collected</a:t>
            </a:r>
            <a:r>
              <a:rPr sz="20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0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sz="20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Char char="-"/>
              <a:tabLst>
                <a:tab pos="697865" algn="l"/>
              </a:tabLst>
            </a:pP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marR="635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8500" algn="l"/>
              </a:tabLst>
            </a:pP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Next,</a:t>
            </a:r>
            <a:r>
              <a:rPr sz="2000" spc="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1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decoded</a:t>
            </a:r>
            <a:r>
              <a:rPr sz="2000" spc="1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sz="2000" spc="114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sz="2000" spc="114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000" spc="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sz="2000" spc="1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000" spc="1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.json()</a:t>
            </a:r>
            <a:r>
              <a:rPr sz="2000" spc="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sz="2000" spc="1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</a:t>
            </a:r>
            <a:r>
              <a:rPr sz="2000" spc="114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turn</a:t>
            </a:r>
            <a:r>
              <a:rPr sz="2000" spc="1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.json_normalize().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8500" algn="l"/>
              </a:tabLst>
            </a:pP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1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sz="2000" spc="1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cleaned</a:t>
            </a:r>
            <a:r>
              <a:rPr sz="2000" spc="1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1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data,</a:t>
            </a:r>
            <a:r>
              <a:rPr sz="2000" spc="1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checked</a:t>
            </a:r>
            <a:r>
              <a:rPr sz="2000" spc="1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1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sz="2000" spc="1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sz="2000" spc="1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1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</a:t>
            </a:r>
            <a:r>
              <a:rPr sz="2000" spc="1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1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sz="2000" spc="1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sz="2000" spc="1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necessary.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marR="7620" lvl="1" indent="-228600">
              <a:lnSpc>
                <a:spcPct val="100000"/>
              </a:lnSpc>
              <a:spcBef>
                <a:spcPts val="1390"/>
              </a:spcBef>
              <a:buChar char="-"/>
              <a:tabLst>
                <a:tab pos="698500" algn="l"/>
              </a:tabLst>
            </a:pP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addition,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performed</a:t>
            </a:r>
            <a:r>
              <a:rPr sz="2000" spc="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sz="2000" spc="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scraping</a:t>
            </a:r>
            <a:r>
              <a:rPr sz="2000" spc="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Wikipedia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Falcon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sz="2000" spc="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spc="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marR="8255" lvl="1" indent="-228600">
              <a:lnSpc>
                <a:spcPct val="100000"/>
              </a:lnSpc>
              <a:spcBef>
                <a:spcPts val="1410"/>
              </a:spcBef>
              <a:buChar char="-"/>
              <a:tabLst>
                <a:tab pos="698500" algn="l"/>
                <a:tab pos="1196340" algn="l"/>
                <a:tab pos="2252980" algn="l"/>
                <a:tab pos="2775585" algn="l"/>
                <a:tab pos="3115310" algn="l"/>
                <a:tab pos="3938270" algn="l"/>
                <a:tab pos="4396105" algn="l"/>
                <a:tab pos="5194300" algn="l"/>
                <a:tab pos="6093460" algn="l"/>
                <a:tab pos="6447155" algn="l"/>
                <a:tab pos="7169784" algn="l"/>
                <a:tab pos="7867650" algn="l"/>
                <a:tab pos="8561070" algn="l"/>
                <a:tab pos="9018270" algn="l"/>
                <a:tab pos="9662160" algn="l"/>
              </a:tabLst>
            </a:pP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table,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parse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</a:t>
            </a:r>
            <a:r>
              <a:rPr sz="2000" spc="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sz="2000" spc="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sz="2000" spc="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sz="2000" spc="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CBED275-18E1-5EF4-A392-DD50DCF2EEBF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7</a:t>
            </a:fld>
            <a:endParaRPr lang="en-IN" spc="45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B3EC322-977B-5C4D-428F-79B7DB6890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8969" y="491060"/>
            <a:ext cx="10494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800" b="1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C5FE58F-1ABD-904D-5576-CF84724EDDD7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82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9AFE050-7595-EB83-C86E-19542B66522C}"/>
              </a:ext>
            </a:extLst>
          </p:cNvPr>
          <p:cNvSpPr txBox="1"/>
          <p:nvPr/>
        </p:nvSpPr>
        <p:spPr>
          <a:xfrm>
            <a:off x="773731" y="1808599"/>
            <a:ext cx="4803712" cy="29617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6479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get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sz="2000" spc="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1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data,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requested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did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r>
              <a:rPr sz="2000" spc="-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wrangling</a:t>
            </a:r>
            <a:r>
              <a:rPr sz="2000" spc="-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formatting.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notebook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IN" sz="2000" spc="-1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https://github.com/Pavan-Dhivar/Applied-Data-Science-Capstone-Project/blob/main/1.%20Data%20Collection/Data%20_Collection.ipynb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94356D8-30F2-18EA-C3F0-4E13F9168A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134" y="482419"/>
            <a:ext cx="628167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sz="2800" b="1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9B1446F3-C8C3-E092-2037-36F754C59F0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067" y="1491226"/>
            <a:ext cx="6502399" cy="5036545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1BE6D7F7-76B5-D3F1-5E9A-11D59A7C37B2}"/>
              </a:ext>
            </a:extLst>
          </p:cNvPr>
          <p:cNvSpPr txBox="1">
            <a:spLocks/>
          </p:cNvSpPr>
          <p:nvPr/>
        </p:nvSpPr>
        <p:spPr>
          <a:xfrm>
            <a:off x="10958471" y="6095334"/>
            <a:ext cx="35689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8</a:t>
            </a:fld>
            <a:endParaRPr lang="en-IN" spc="45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6A4C85A-D32E-2FF2-148B-666D9E1F52BB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671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81F947E-099D-F613-C1CA-244E8B0D9581}"/>
              </a:ext>
            </a:extLst>
          </p:cNvPr>
          <p:cNvSpPr txBox="1"/>
          <p:nvPr/>
        </p:nvSpPr>
        <p:spPr>
          <a:xfrm>
            <a:off x="596820" y="1493647"/>
            <a:ext cx="4777592" cy="3141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6446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sz="2000" spc="-1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sz="2000" spc="-1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scrapping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webscrap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Falcon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000" spc="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4064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parsed</a:t>
            </a:r>
            <a:r>
              <a:rPr sz="20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converted </a:t>
            </a:r>
            <a:r>
              <a:rPr sz="2000" spc="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20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sz="20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sz="20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notebook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IN" sz="2000" spc="-1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https://github.com/Pavan-Dhivar/Applied-Data-Science-Capstone-Project/blob/main/1.%20Data%20Collection/Web_Scraping.ipynb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29BAF80-9756-D5E3-FCC5-1434AE09C0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953" y="643157"/>
            <a:ext cx="560877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800" b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sz="28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8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Scraping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605BC111-C762-D1F3-7EF4-6AD3E187A931}"/>
              </a:ext>
            </a:extLst>
          </p:cNvPr>
          <p:cNvGrpSpPr/>
          <p:nvPr/>
        </p:nvGrpSpPr>
        <p:grpSpPr>
          <a:xfrm>
            <a:off x="5295900" y="1447800"/>
            <a:ext cx="6299280" cy="5166358"/>
            <a:chOff x="5905309" y="1447800"/>
            <a:chExt cx="4660900" cy="477964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99970BE-6112-CD39-6B8C-2A28711CECAD}"/>
                </a:ext>
              </a:extLst>
            </p:cNvPr>
            <p:cNvSpPr/>
            <p:nvPr/>
          </p:nvSpPr>
          <p:spPr>
            <a:xfrm>
              <a:off x="5910071" y="1476755"/>
              <a:ext cx="4556760" cy="4691380"/>
            </a:xfrm>
            <a:custGeom>
              <a:avLst/>
              <a:gdLst/>
              <a:ahLst/>
              <a:cxnLst/>
              <a:rect l="l" t="t" r="r" b="b"/>
              <a:pathLst>
                <a:path w="4556759" h="4691380">
                  <a:moveTo>
                    <a:pt x="0" y="4690872"/>
                  </a:moveTo>
                  <a:lnTo>
                    <a:pt x="4556760" y="4690872"/>
                  </a:lnTo>
                  <a:lnTo>
                    <a:pt x="4556760" y="0"/>
                  </a:lnTo>
                  <a:lnTo>
                    <a:pt x="0" y="0"/>
                  </a:lnTo>
                  <a:lnTo>
                    <a:pt x="0" y="4690872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EF54564F-532D-2D52-06A2-D8D86CD6D2F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0071" y="1447800"/>
              <a:ext cx="4655820" cy="4779264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14FC549E-2C27-092D-0903-2622EFE21AE6}"/>
              </a:ext>
            </a:extLst>
          </p:cNvPr>
          <p:cNvSpPr txBox="1">
            <a:spLocks/>
          </p:cNvSpPr>
          <p:nvPr/>
        </p:nvSpPr>
        <p:spPr>
          <a:xfrm>
            <a:off x="11061794" y="6103723"/>
            <a:ext cx="355252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9</a:t>
            </a:fld>
            <a:endParaRPr lang="en-IN" spc="45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FBFBCA-661A-62B1-1A30-FC23F4231325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18425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152</TotalTime>
  <Words>1866</Words>
  <Application>Microsoft Office PowerPoint</Application>
  <PresentationFormat>Widescreen</PresentationFormat>
  <Paragraphs>185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Microsoft Sans Serif</vt:lpstr>
      <vt:lpstr>Times New Roman</vt:lpstr>
      <vt:lpstr>Trebuchet MS</vt:lpstr>
      <vt:lpstr>Wingdings 3</vt:lpstr>
      <vt:lpstr>Facet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 global map markers</vt:lpstr>
      <vt:lpstr>Markers showing launch sites with color labels</vt:lpstr>
      <vt:lpstr>Launch Site distance to landmarks</vt:lpstr>
      <vt:lpstr>PowerPoint Presentation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payload selected in the range slider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Pavan Dhivar</dc:creator>
  <cp:lastModifiedBy>Pavan Dhivar</cp:lastModifiedBy>
  <cp:revision>5</cp:revision>
  <cp:lastPrinted>2023-10-23T19:42:10Z</cp:lastPrinted>
  <dcterms:created xsi:type="dcterms:W3CDTF">2023-10-12T13:13:37Z</dcterms:created>
  <dcterms:modified xsi:type="dcterms:W3CDTF">2023-10-23T19:52:40Z</dcterms:modified>
</cp:coreProperties>
</file>